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81" r:id="rId4"/>
    <p:sldId id="285" r:id="rId5"/>
    <p:sldId id="287" r:id="rId6"/>
    <p:sldId id="288" r:id="rId7"/>
    <p:sldId id="280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0" roundtripDataSignature="AMtx7miTp0qXyYmoaVMlwM8BhEFbNSwD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57EFFD-59BB-4B32-BB47-00213BCFDAA3}" v="20" dt="2025-01-17T06:57:17.9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30" Type="http://customschemas.google.com/relationships/presentationmetadata" Target="metadata"/><Relationship Id="rId35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766787C-49AB-278A-99BC-D39252FFFF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32272E6-EF5B-F8A3-3FD4-3139E9E28B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 dirty="0">
                <a:latin typeface="Aptos" panose="020B0004020202020204" pitchFamily="34" charset="0"/>
                <a:cs typeface="Times New Roman" panose="02020603050405020304" pitchFamily="18" charset="0"/>
              </a:rPr>
              <a:t>Colloque du 17 janvier 2025 organisé par Nature et Progrès sur les Pesticides PFAS</a:t>
            </a:r>
            <a:endParaRPr lang="fr-BE" dirty="0"/>
          </a:p>
          <a:p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465A58-27A9-1191-F0D9-FCB7AE7037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47691D-0773-B0E7-E34D-CC2C1618E5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9838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B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553282d0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553282d077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2553282d077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BO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>
          <a:extLst>
            <a:ext uri="{FF2B5EF4-FFF2-40B4-BE49-F238E27FC236}">
              <a16:creationId xmlns:a16="http://schemas.microsoft.com/office/drawing/2014/main" id="{66F1AB22-9FDB-BB8F-A5A3-17705D5F2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553282d077_0_0:notes">
            <a:extLst>
              <a:ext uri="{FF2B5EF4-FFF2-40B4-BE49-F238E27FC236}">
                <a16:creationId xmlns:a16="http://schemas.microsoft.com/office/drawing/2014/main" id="{9AE75B5F-3898-0399-CF51-19579BE87F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553282d077_0_0:notes">
            <a:extLst>
              <a:ext uri="{FF2B5EF4-FFF2-40B4-BE49-F238E27FC236}">
                <a16:creationId xmlns:a16="http://schemas.microsoft.com/office/drawing/2014/main" id="{BBD77CA0-626C-18DB-F7DA-8BE0D16D24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2553282d077_0_0:notes">
            <a:extLst>
              <a:ext uri="{FF2B5EF4-FFF2-40B4-BE49-F238E27FC236}">
                <a16:creationId xmlns:a16="http://schemas.microsoft.com/office/drawing/2014/main" id="{BB22F620-A9D7-40F2-C995-229C588D56F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BO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1587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>
          <a:extLst>
            <a:ext uri="{FF2B5EF4-FFF2-40B4-BE49-F238E27FC236}">
              <a16:creationId xmlns:a16="http://schemas.microsoft.com/office/drawing/2014/main" id="{CDF080D3-3779-732D-CF67-EE246EFB6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553282d077_0_0:notes">
            <a:extLst>
              <a:ext uri="{FF2B5EF4-FFF2-40B4-BE49-F238E27FC236}">
                <a16:creationId xmlns:a16="http://schemas.microsoft.com/office/drawing/2014/main" id="{71FADC72-6FC7-02A5-F604-F5DC1F36224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553282d077_0_0:notes">
            <a:extLst>
              <a:ext uri="{FF2B5EF4-FFF2-40B4-BE49-F238E27FC236}">
                <a16:creationId xmlns:a16="http://schemas.microsoft.com/office/drawing/2014/main" id="{57DA6A16-62AF-E5B2-65A2-E71026F929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2553282d077_0_0:notes">
            <a:extLst>
              <a:ext uri="{FF2B5EF4-FFF2-40B4-BE49-F238E27FC236}">
                <a16:creationId xmlns:a16="http://schemas.microsoft.com/office/drawing/2014/main" id="{6D6AA5FA-905C-8A60-30DB-CEF154F653F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BO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480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>
          <a:extLst>
            <a:ext uri="{FF2B5EF4-FFF2-40B4-BE49-F238E27FC236}">
              <a16:creationId xmlns:a16="http://schemas.microsoft.com/office/drawing/2014/main" id="{01960994-17DB-62D6-D8FA-1633686F0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553282d077_0_0:notes">
            <a:extLst>
              <a:ext uri="{FF2B5EF4-FFF2-40B4-BE49-F238E27FC236}">
                <a16:creationId xmlns:a16="http://schemas.microsoft.com/office/drawing/2014/main" id="{1196A6ED-10A4-293A-1C32-6BC256EE4F3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553282d077_0_0:notes">
            <a:extLst>
              <a:ext uri="{FF2B5EF4-FFF2-40B4-BE49-F238E27FC236}">
                <a16:creationId xmlns:a16="http://schemas.microsoft.com/office/drawing/2014/main" id="{B5BCD2C8-7739-0695-83D8-8C1E28A380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2553282d077_0_0:notes">
            <a:extLst>
              <a:ext uri="{FF2B5EF4-FFF2-40B4-BE49-F238E27FC236}">
                <a16:creationId xmlns:a16="http://schemas.microsoft.com/office/drawing/2014/main" id="{0B220BEA-750F-A503-44F0-CD9A67C1C9D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BO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5026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>
          <a:extLst>
            <a:ext uri="{FF2B5EF4-FFF2-40B4-BE49-F238E27FC236}">
              <a16:creationId xmlns:a16="http://schemas.microsoft.com/office/drawing/2014/main" id="{8FF713FF-5A92-D830-BBC5-BA0806A5A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553282d077_0_0:notes">
            <a:extLst>
              <a:ext uri="{FF2B5EF4-FFF2-40B4-BE49-F238E27FC236}">
                <a16:creationId xmlns:a16="http://schemas.microsoft.com/office/drawing/2014/main" id="{821B1626-2B8D-E385-2456-3B2DC3E8A4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553282d077_0_0:notes">
            <a:extLst>
              <a:ext uri="{FF2B5EF4-FFF2-40B4-BE49-F238E27FC236}">
                <a16:creationId xmlns:a16="http://schemas.microsoft.com/office/drawing/2014/main" id="{ED91DCD3-CF05-D5F8-D44E-B802E34D01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2553282d077_0_0:notes">
            <a:extLst>
              <a:ext uri="{FF2B5EF4-FFF2-40B4-BE49-F238E27FC236}">
                <a16:creationId xmlns:a16="http://schemas.microsoft.com/office/drawing/2014/main" id="{294E43F1-E37E-884B-C50D-4CDA514828C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BO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2587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3" name="Google Shape;3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524000" y="1849474"/>
            <a:ext cx="9144000" cy="23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buSzPct val="109090"/>
              <a:buNone/>
            </a:pPr>
            <a:r>
              <a:rPr lang="en-GB" sz="3600" b="1" dirty="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Pesticides: </a:t>
            </a:r>
            <a:r>
              <a:rPr lang="en-GB" sz="3600" b="1" dirty="0" err="1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s’inspirer</a:t>
            </a:r>
            <a:r>
              <a:rPr lang="en-GB" sz="3600" b="1" dirty="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GB" sz="3600" b="1" dirty="0" err="1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nos</a:t>
            </a:r>
            <a:r>
              <a:rPr lang="en-GB" sz="3600" b="1" dirty="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3600" b="1" dirty="0" err="1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voisins</a:t>
            </a:r>
            <a:br>
              <a:rPr lang="en-GB" sz="3600" b="1" dirty="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GB" sz="3600" b="1" dirty="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</a:br>
            <a:endParaRPr sz="3600" b="1" dirty="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24000" y="4139675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BO" sz="2200" b="1" dirty="0" err="1">
                <a:latin typeface="Arial"/>
                <a:ea typeface="Arial"/>
                <a:cs typeface="Arial"/>
                <a:sym typeface="Arial"/>
              </a:rPr>
              <a:t>Colloque</a:t>
            </a:r>
            <a:r>
              <a:rPr lang="es-BO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BO" sz="2200" b="1" dirty="0" err="1">
                <a:latin typeface="Arial"/>
                <a:ea typeface="Arial"/>
                <a:cs typeface="Arial"/>
                <a:sym typeface="Arial"/>
              </a:rPr>
              <a:t>Pesticides</a:t>
            </a:r>
            <a:r>
              <a:rPr lang="es-BO" sz="2200" b="1" dirty="0">
                <a:latin typeface="Arial"/>
                <a:ea typeface="Arial"/>
                <a:cs typeface="Arial"/>
                <a:sym typeface="Arial"/>
              </a:rPr>
              <a:t> PFAS</a:t>
            </a:r>
          </a:p>
          <a:p>
            <a:pPr marL="0" lvl="0" indent="0" algn="ctr" rtl="0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s-BO" sz="22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BO" sz="2200" b="1" dirty="0" err="1">
                <a:latin typeface="Arial"/>
                <a:ea typeface="Arial"/>
                <a:cs typeface="Arial"/>
                <a:sym typeface="Arial"/>
              </a:rPr>
              <a:t>Pesticide</a:t>
            </a:r>
            <a:r>
              <a:rPr lang="es-BO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BO" sz="2200" b="1" dirty="0" err="1">
                <a:latin typeface="Arial"/>
                <a:ea typeface="Arial"/>
                <a:cs typeface="Arial"/>
                <a:sym typeface="Arial"/>
              </a:rPr>
              <a:t>Action</a:t>
            </a:r>
            <a:r>
              <a:rPr lang="es-BO" sz="2200" b="1" dirty="0">
                <a:latin typeface="Arial"/>
                <a:ea typeface="Arial"/>
                <a:cs typeface="Arial"/>
                <a:sym typeface="Arial"/>
              </a:rPr>
              <a:t> Network (PAN) </a:t>
            </a:r>
            <a:r>
              <a:rPr lang="es-BO" sz="2200" b="1" dirty="0" err="1">
                <a:latin typeface="Arial"/>
                <a:ea typeface="Arial"/>
                <a:cs typeface="Arial"/>
                <a:sym typeface="Arial"/>
              </a:rPr>
              <a:t>Europe</a:t>
            </a:r>
            <a:endParaRPr sz="22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BO" sz="2200" b="1" dirty="0">
                <a:latin typeface="Arial"/>
                <a:ea typeface="Arial"/>
                <a:cs typeface="Arial"/>
                <a:sym typeface="Arial"/>
              </a:rPr>
              <a:t>17 </a:t>
            </a:r>
            <a:r>
              <a:rPr lang="es-BO" sz="2200" b="1" dirty="0" err="1">
                <a:latin typeface="Arial"/>
                <a:ea typeface="Arial"/>
                <a:cs typeface="Arial"/>
                <a:sym typeface="Arial"/>
              </a:rPr>
              <a:t>janvier</a:t>
            </a:r>
            <a:r>
              <a:rPr lang="es-BO" sz="2200" b="1" dirty="0">
                <a:latin typeface="Arial"/>
                <a:ea typeface="Arial"/>
                <a:cs typeface="Arial"/>
                <a:sym typeface="Arial"/>
              </a:rPr>
              <a:t> 2025</a:t>
            </a:r>
            <a:endParaRPr sz="22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BO" sz="2200" b="1" dirty="0">
                <a:latin typeface="Arial"/>
                <a:ea typeface="Arial"/>
                <a:cs typeface="Arial"/>
                <a:sym typeface="Arial"/>
              </a:rPr>
              <a:t>Martin Dermine – martin@pan-europe.info</a:t>
            </a:r>
            <a:endParaRPr sz="2200"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60955315-6EA7-45D9-B619-C39F81C414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19A6B5CE-CB1D-48EE-8B43-E952235C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E3F3EAA5-4E15-400B-BBA3-82B3F49A2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72BA2E40-BE9B-4C54-9CDD-40EE804CC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DA909B4-15FF-46A6-8A7F-7AEF977FE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Google Shape;105;g2553282d077_0_0"/>
          <p:cNvSpPr txBox="1">
            <a:spLocks noGrp="1"/>
          </p:cNvSpPr>
          <p:nvPr>
            <p:ph type="title"/>
          </p:nvPr>
        </p:nvSpPr>
        <p:spPr>
          <a:xfrm>
            <a:off x="1057025" y="922644"/>
            <a:ext cx="5040285" cy="1169585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700"/>
              <a:t>Lieux publics: la Belgique source d’inspiration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55714" y="2263365"/>
            <a:ext cx="49377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Google Shape;106;g2553282d077_0_0"/>
          <p:cNvSpPr txBox="1">
            <a:spLocks noGrp="1"/>
          </p:cNvSpPr>
          <p:nvPr>
            <p:ph type="body" idx="1"/>
          </p:nvPr>
        </p:nvSpPr>
        <p:spPr>
          <a:xfrm>
            <a:off x="1055715" y="2508105"/>
            <a:ext cx="5040285" cy="3632493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/>
          </a:bodyPr>
          <a:lstStyle/>
          <a:p>
            <a:pPr marL="457200" lvl="0" indent="-325755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fr-FR" sz="2000"/>
              <a:t>Wallonie, Flandre et RBC ont interdit l’usage de pesticides dans les lieux publics</a:t>
            </a:r>
          </a:p>
          <a:p>
            <a:pPr marL="457200" lvl="0" indent="-325755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fr-FR" sz="2000"/>
              <a:t>Article 12 de la Directive 2009/128/EC sur l’usage durable des pesticides (SUD)</a:t>
            </a:r>
          </a:p>
          <a:p>
            <a:pPr marL="457200" lvl="0" indent="-325755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fr-FR" sz="2000"/>
              <a:t>Source d’inspiration pour d’autres Etats/Régions</a:t>
            </a:r>
          </a:p>
          <a:p>
            <a:pPr marL="457200" lvl="0" indent="-325755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endParaRPr lang="fr-FR" sz="2000"/>
          </a:p>
        </p:txBody>
      </p:sp>
      <p:pic>
        <p:nvPicPr>
          <p:cNvPr id="7" name="Picture 6" descr="A black lion with red claws&#10;&#10;Description automatically generated">
            <a:extLst>
              <a:ext uri="{FF2B5EF4-FFF2-40B4-BE49-F238E27FC236}">
                <a16:creationId xmlns:a16="http://schemas.microsoft.com/office/drawing/2014/main" id="{07D09DFF-17CF-7A03-8B08-06FF9694E0D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078" r="18077" b="5"/>
          <a:stretch/>
        </p:blipFill>
        <p:spPr>
          <a:xfrm>
            <a:off x="6595886" y="1046224"/>
            <a:ext cx="1481328" cy="1647101"/>
          </a:xfrm>
          <a:prstGeom prst="rect">
            <a:avLst/>
          </a:prstGeom>
        </p:spPr>
      </p:pic>
      <p:pic>
        <p:nvPicPr>
          <p:cNvPr id="5" name="Picture 4" descr="A red rooster on a yellow background&#10;&#10;Description automatically generated">
            <a:extLst>
              <a:ext uri="{FF2B5EF4-FFF2-40B4-BE49-F238E27FC236}">
                <a16:creationId xmlns:a16="http://schemas.microsoft.com/office/drawing/2014/main" id="{A45025A8-3399-B6FB-A2EF-B9EA6805482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9969" r="20186" b="5"/>
          <a:stretch/>
        </p:blipFill>
        <p:spPr>
          <a:xfrm>
            <a:off x="8224351" y="1046224"/>
            <a:ext cx="1481328" cy="1647101"/>
          </a:xfrm>
          <a:prstGeom prst="rect">
            <a:avLst/>
          </a:prstGeom>
        </p:spPr>
      </p:pic>
      <p:pic>
        <p:nvPicPr>
          <p:cNvPr id="9" name="Picture 8" descr="A heart and yellow drops on a blue background&#10;&#10;Description automatically generated">
            <a:extLst>
              <a:ext uri="{FF2B5EF4-FFF2-40B4-BE49-F238E27FC236}">
                <a16:creationId xmlns:a16="http://schemas.microsoft.com/office/drawing/2014/main" id="{7A7FE916-8854-DF58-171A-F8FB79F2474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20072" r="20083" b="5"/>
          <a:stretch/>
        </p:blipFill>
        <p:spPr>
          <a:xfrm>
            <a:off x="9852816" y="1046224"/>
            <a:ext cx="1481328" cy="16471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643DC7-CAE9-3F8F-AAB9-A0AB08B26CF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9385" r="4928" b="2"/>
          <a:stretch/>
        </p:blipFill>
        <p:spPr>
          <a:xfrm>
            <a:off x="6595887" y="2809702"/>
            <a:ext cx="4739900" cy="3346545"/>
          </a:xfrm>
          <a:prstGeom prst="rect">
            <a:avLst/>
          </a:prstGeom>
        </p:spPr>
      </p:pic>
      <p:sp>
        <p:nvSpPr>
          <p:cNvPr id="107" name="Google Shape;107;g2553282d077_0_0"/>
          <p:cNvSpPr txBox="1">
            <a:spLocks noGrp="1"/>
          </p:cNvSpPr>
          <p:nvPr>
            <p:ph type="sldNum" idx="12"/>
          </p:nvPr>
        </p:nvSpPr>
        <p:spPr>
          <a:xfrm>
            <a:off x="8610600" y="6492240"/>
            <a:ext cx="2743200" cy="365125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BO"/>
              <a:pPr marL="0" lvl="0" indent="0" rtl="0">
                <a:spcBef>
                  <a:spcPts val="0"/>
                </a:spcBef>
                <a:spcAft>
                  <a:spcPts val="60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4">
          <a:extLst>
            <a:ext uri="{FF2B5EF4-FFF2-40B4-BE49-F238E27FC236}">
              <a16:creationId xmlns:a16="http://schemas.microsoft.com/office/drawing/2014/main" id="{CA90C1F9-55E3-7B33-2F67-87CB16AAE8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6897DEB4-4A88-4293-A935-9B25506C1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FBE42BC3-6707-4CBF-9386-048B994A4F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3886" y="0"/>
            <a:ext cx="7538114" cy="6858000"/>
          </a:xfrm>
          <a:custGeom>
            <a:avLst/>
            <a:gdLst>
              <a:gd name="connsiteX0" fmla="*/ 366246 w 7538114"/>
              <a:gd name="connsiteY0" fmla="*/ 0 h 6858000"/>
              <a:gd name="connsiteX1" fmla="*/ 2830292 w 7538114"/>
              <a:gd name="connsiteY1" fmla="*/ 0 h 6858000"/>
              <a:gd name="connsiteX2" fmla="*/ 3903260 w 7538114"/>
              <a:gd name="connsiteY2" fmla="*/ 0 h 6858000"/>
              <a:gd name="connsiteX3" fmla="*/ 4597266 w 7538114"/>
              <a:gd name="connsiteY3" fmla="*/ 0 h 6858000"/>
              <a:gd name="connsiteX4" fmla="*/ 7192370 w 7538114"/>
              <a:gd name="connsiteY4" fmla="*/ 0 h 6858000"/>
              <a:gd name="connsiteX5" fmla="*/ 7538114 w 7538114"/>
              <a:gd name="connsiteY5" fmla="*/ 0 h 6858000"/>
              <a:gd name="connsiteX6" fmla="*/ 7538114 w 7538114"/>
              <a:gd name="connsiteY6" fmla="*/ 6858000 h 6858000"/>
              <a:gd name="connsiteX7" fmla="*/ 7192370 w 7538114"/>
              <a:gd name="connsiteY7" fmla="*/ 6858000 h 6858000"/>
              <a:gd name="connsiteX8" fmla="*/ 4597266 w 7538114"/>
              <a:gd name="connsiteY8" fmla="*/ 6858000 h 6858000"/>
              <a:gd name="connsiteX9" fmla="*/ 3903260 w 7538114"/>
              <a:gd name="connsiteY9" fmla="*/ 6858000 h 6858000"/>
              <a:gd name="connsiteX10" fmla="*/ 2830292 w 7538114"/>
              <a:gd name="connsiteY10" fmla="*/ 6858000 h 6858000"/>
              <a:gd name="connsiteX11" fmla="*/ 170314 w 7538114"/>
              <a:gd name="connsiteY11" fmla="*/ 6858000 h 6858000"/>
              <a:gd name="connsiteX12" fmla="*/ 170341 w 7538114"/>
              <a:gd name="connsiteY12" fmla="*/ 6857759 h 6858000"/>
              <a:gd name="connsiteX13" fmla="*/ 173485 w 7538114"/>
              <a:gd name="connsiteY13" fmla="*/ 6852129 h 6858000"/>
              <a:gd name="connsiteX14" fmla="*/ 167544 w 7538114"/>
              <a:gd name="connsiteY14" fmla="*/ 6830335 h 6858000"/>
              <a:gd name="connsiteX15" fmla="*/ 163472 w 7538114"/>
              <a:gd name="connsiteY15" fmla="*/ 6796707 h 6858000"/>
              <a:gd name="connsiteX16" fmla="*/ 160535 w 7538114"/>
              <a:gd name="connsiteY16" fmla="*/ 6780725 h 6858000"/>
              <a:gd name="connsiteX17" fmla="*/ 162318 w 7538114"/>
              <a:gd name="connsiteY17" fmla="*/ 6767829 h 6858000"/>
              <a:gd name="connsiteX18" fmla="*/ 162771 w 7538114"/>
              <a:gd name="connsiteY18" fmla="*/ 6694444 h 6858000"/>
              <a:gd name="connsiteX19" fmla="*/ 165604 w 7538114"/>
              <a:gd name="connsiteY19" fmla="*/ 6677569 h 6858000"/>
              <a:gd name="connsiteX20" fmla="*/ 171255 w 7538114"/>
              <a:gd name="connsiteY20" fmla="*/ 6669571 h 6858000"/>
              <a:gd name="connsiteX21" fmla="*/ 169240 w 7538114"/>
              <a:gd name="connsiteY21" fmla="*/ 6663304 h 6858000"/>
              <a:gd name="connsiteX22" fmla="*/ 169039 w 7538114"/>
              <a:gd name="connsiteY22" fmla="*/ 6618916 h 6858000"/>
              <a:gd name="connsiteX23" fmla="*/ 168392 w 7538114"/>
              <a:gd name="connsiteY23" fmla="*/ 6589960 h 6858000"/>
              <a:gd name="connsiteX24" fmla="*/ 160636 w 7538114"/>
              <a:gd name="connsiteY24" fmla="*/ 6588200 h 6858000"/>
              <a:gd name="connsiteX25" fmla="*/ 157872 w 7538114"/>
              <a:gd name="connsiteY25" fmla="*/ 6562416 h 6858000"/>
              <a:gd name="connsiteX26" fmla="*/ 162851 w 7538114"/>
              <a:gd name="connsiteY26" fmla="*/ 6534939 h 6858000"/>
              <a:gd name="connsiteX27" fmla="*/ 162153 w 7538114"/>
              <a:gd name="connsiteY27" fmla="*/ 6502552 h 6858000"/>
              <a:gd name="connsiteX28" fmla="*/ 161821 w 7538114"/>
              <a:gd name="connsiteY28" fmla="*/ 6483172 h 6858000"/>
              <a:gd name="connsiteX29" fmla="*/ 154586 w 7538114"/>
              <a:gd name="connsiteY29" fmla="*/ 6432309 h 6858000"/>
              <a:gd name="connsiteX30" fmla="*/ 127078 w 7538114"/>
              <a:gd name="connsiteY30" fmla="*/ 6349783 h 6858000"/>
              <a:gd name="connsiteX31" fmla="*/ 123181 w 7538114"/>
              <a:gd name="connsiteY31" fmla="*/ 6323872 h 6858000"/>
              <a:gd name="connsiteX32" fmla="*/ 124767 w 7538114"/>
              <a:gd name="connsiteY32" fmla="*/ 6319343 h 6858000"/>
              <a:gd name="connsiteX33" fmla="*/ 108246 w 7538114"/>
              <a:gd name="connsiteY33" fmla="*/ 6190348 h 6858000"/>
              <a:gd name="connsiteX34" fmla="*/ 107279 w 7538114"/>
              <a:gd name="connsiteY34" fmla="*/ 6167269 h 6858000"/>
              <a:gd name="connsiteX35" fmla="*/ 107883 w 7538114"/>
              <a:gd name="connsiteY35" fmla="*/ 6149986 h 6858000"/>
              <a:gd name="connsiteX36" fmla="*/ 102380 w 7538114"/>
              <a:gd name="connsiteY36" fmla="*/ 6108622 h 6858000"/>
              <a:gd name="connsiteX37" fmla="*/ 90314 w 7538114"/>
              <a:gd name="connsiteY37" fmla="*/ 6041155 h 6858000"/>
              <a:gd name="connsiteX38" fmla="*/ 88409 w 7538114"/>
              <a:gd name="connsiteY38" fmla="*/ 6026587 h 6858000"/>
              <a:gd name="connsiteX39" fmla="*/ 89403 w 7538114"/>
              <a:gd name="connsiteY39" fmla="*/ 6013265 h 6858000"/>
              <a:gd name="connsiteX40" fmla="*/ 91927 w 7538114"/>
              <a:gd name="connsiteY40" fmla="*/ 6009478 h 6858000"/>
              <a:gd name="connsiteX41" fmla="*/ 91302 w 7538114"/>
              <a:gd name="connsiteY41" fmla="*/ 6001336 h 6858000"/>
              <a:gd name="connsiteX42" fmla="*/ 91687 w 7538114"/>
              <a:gd name="connsiteY42" fmla="*/ 5999003 h 6858000"/>
              <a:gd name="connsiteX43" fmla="*/ 93336 w 7538114"/>
              <a:gd name="connsiteY43" fmla="*/ 5985795 h 6858000"/>
              <a:gd name="connsiteX44" fmla="*/ 83190 w 7538114"/>
              <a:gd name="connsiteY44" fmla="*/ 5961758 h 6858000"/>
              <a:gd name="connsiteX45" fmla="*/ 81952 w 7538114"/>
              <a:gd name="connsiteY45" fmla="*/ 5928761 h 6858000"/>
              <a:gd name="connsiteX46" fmla="*/ 67420 w 7538114"/>
              <a:gd name="connsiteY46" fmla="*/ 5787247 h 6858000"/>
              <a:gd name="connsiteX47" fmla="*/ 50760 w 7538114"/>
              <a:gd name="connsiteY47" fmla="*/ 5710700 h 6858000"/>
              <a:gd name="connsiteX48" fmla="*/ 42956 w 7538114"/>
              <a:gd name="connsiteY48" fmla="*/ 5641754 h 6858000"/>
              <a:gd name="connsiteX49" fmla="*/ 29695 w 7538114"/>
              <a:gd name="connsiteY49" fmla="*/ 5602326 h 6858000"/>
              <a:gd name="connsiteX50" fmla="*/ 18841 w 7538114"/>
              <a:gd name="connsiteY50" fmla="*/ 5570885 h 6858000"/>
              <a:gd name="connsiteX51" fmla="*/ 9977 w 7538114"/>
              <a:gd name="connsiteY51" fmla="*/ 5543492 h 6858000"/>
              <a:gd name="connsiteX52" fmla="*/ 5255 w 7538114"/>
              <a:gd name="connsiteY52" fmla="*/ 5531024 h 6858000"/>
              <a:gd name="connsiteX53" fmla="*/ 5447 w 7538114"/>
              <a:gd name="connsiteY53" fmla="*/ 5527845 h 6858000"/>
              <a:gd name="connsiteX54" fmla="*/ 0 w 7538114"/>
              <a:gd name="connsiteY54" fmla="*/ 5507724 h 6858000"/>
              <a:gd name="connsiteX55" fmla="*/ 435 w 7538114"/>
              <a:gd name="connsiteY55" fmla="*/ 5507045 h 6858000"/>
              <a:gd name="connsiteX56" fmla="*/ 1128 w 7538114"/>
              <a:gd name="connsiteY56" fmla="*/ 5499619 h 6858000"/>
              <a:gd name="connsiteX57" fmla="*/ 1291 w 7538114"/>
              <a:gd name="connsiteY57" fmla="*/ 5486342 h 6858000"/>
              <a:gd name="connsiteX58" fmla="*/ 7976 w 7538114"/>
              <a:gd name="connsiteY58" fmla="*/ 5450755 h 6858000"/>
              <a:gd name="connsiteX59" fmla="*/ 2355 w 7538114"/>
              <a:gd name="connsiteY59" fmla="*/ 5429732 h 6858000"/>
              <a:gd name="connsiteX60" fmla="*/ 1499 w 7538114"/>
              <a:gd name="connsiteY60" fmla="*/ 5370432 h 6858000"/>
              <a:gd name="connsiteX61" fmla="*/ 11483 w 7538114"/>
              <a:gd name="connsiteY61" fmla="*/ 5308330 h 6858000"/>
              <a:gd name="connsiteX62" fmla="*/ 12793 w 7538114"/>
              <a:gd name="connsiteY62" fmla="*/ 5246026 h 6858000"/>
              <a:gd name="connsiteX63" fmla="*/ 12525 w 7538114"/>
              <a:gd name="connsiteY63" fmla="*/ 5223468 h 6858000"/>
              <a:gd name="connsiteX64" fmla="*/ 15322 w 7538114"/>
              <a:gd name="connsiteY64" fmla="*/ 5183258 h 6858000"/>
              <a:gd name="connsiteX65" fmla="*/ 18633 w 7538114"/>
              <a:gd name="connsiteY65" fmla="*/ 5164842 h 6858000"/>
              <a:gd name="connsiteX66" fmla="*/ 18428 w 7538114"/>
              <a:gd name="connsiteY66" fmla="*/ 5164034 h 6858000"/>
              <a:gd name="connsiteX67" fmla="*/ 19854 w 7538114"/>
              <a:gd name="connsiteY67" fmla="*/ 5162388 h 6858000"/>
              <a:gd name="connsiteX68" fmla="*/ 20514 w 7538114"/>
              <a:gd name="connsiteY68" fmla="*/ 5158981 h 6858000"/>
              <a:gd name="connsiteX69" fmla="*/ 20089 w 7538114"/>
              <a:gd name="connsiteY69" fmla="*/ 5149681 h 6858000"/>
              <a:gd name="connsiteX70" fmla="*/ 19561 w 7538114"/>
              <a:gd name="connsiteY70" fmla="*/ 5146183 h 6858000"/>
              <a:gd name="connsiteX71" fmla="*/ 19571 w 7538114"/>
              <a:gd name="connsiteY71" fmla="*/ 5141065 h 6858000"/>
              <a:gd name="connsiteX72" fmla="*/ 19690 w 7538114"/>
              <a:gd name="connsiteY72" fmla="*/ 5140937 h 6858000"/>
              <a:gd name="connsiteX73" fmla="*/ 19471 w 7538114"/>
              <a:gd name="connsiteY73" fmla="*/ 5136144 h 6858000"/>
              <a:gd name="connsiteX74" fmla="*/ 16918 w 7538114"/>
              <a:gd name="connsiteY74" fmla="*/ 5112689 h 6858000"/>
              <a:gd name="connsiteX75" fmla="*/ 28071 w 7538114"/>
              <a:gd name="connsiteY75" fmla="*/ 5081696 h 6858000"/>
              <a:gd name="connsiteX76" fmla="*/ 30005 w 7538114"/>
              <a:gd name="connsiteY76" fmla="*/ 5068879 h 6858000"/>
              <a:gd name="connsiteX77" fmla="*/ 31661 w 7538114"/>
              <a:gd name="connsiteY77" fmla="*/ 5062033 h 6858000"/>
              <a:gd name="connsiteX78" fmla="*/ 32169 w 7538114"/>
              <a:gd name="connsiteY78" fmla="*/ 5061608 h 6858000"/>
              <a:gd name="connsiteX79" fmla="*/ 27436 w 7538114"/>
              <a:gd name="connsiteY79" fmla="*/ 5021480 h 6858000"/>
              <a:gd name="connsiteX80" fmla="*/ 26614 w 7538114"/>
              <a:gd name="connsiteY80" fmla="*/ 5013906 h 6858000"/>
              <a:gd name="connsiteX81" fmla="*/ 25056 w 7538114"/>
              <a:gd name="connsiteY81" fmla="*/ 5011767 h 6858000"/>
              <a:gd name="connsiteX82" fmla="*/ 24513 w 7538114"/>
              <a:gd name="connsiteY82" fmla="*/ 5000592 h 6858000"/>
              <a:gd name="connsiteX83" fmla="*/ 24951 w 7538114"/>
              <a:gd name="connsiteY83" fmla="*/ 4999307 h 6858000"/>
              <a:gd name="connsiteX84" fmla="*/ 22644 w 7538114"/>
              <a:gd name="connsiteY84" fmla="*/ 4990090 h 6858000"/>
              <a:gd name="connsiteX85" fmla="*/ 18465 w 7538114"/>
              <a:gd name="connsiteY85" fmla="*/ 4982366 h 6858000"/>
              <a:gd name="connsiteX86" fmla="*/ 20888 w 7538114"/>
              <a:gd name="connsiteY86" fmla="*/ 4887310 h 6858000"/>
              <a:gd name="connsiteX87" fmla="*/ 15781 w 7538114"/>
              <a:gd name="connsiteY87" fmla="*/ 4807298 h 6858000"/>
              <a:gd name="connsiteX88" fmla="*/ 19649 w 7538114"/>
              <a:gd name="connsiteY88" fmla="*/ 4779990 h 6858000"/>
              <a:gd name="connsiteX89" fmla="*/ 21858 w 7538114"/>
              <a:gd name="connsiteY89" fmla="*/ 4664237 h 6858000"/>
              <a:gd name="connsiteX90" fmla="*/ 13583 w 7538114"/>
              <a:gd name="connsiteY90" fmla="*/ 4598607 h 6858000"/>
              <a:gd name="connsiteX91" fmla="*/ 7118 w 7538114"/>
              <a:gd name="connsiteY91" fmla="*/ 4546768 h 6858000"/>
              <a:gd name="connsiteX92" fmla="*/ 14555 w 7538114"/>
              <a:gd name="connsiteY92" fmla="*/ 4522182 h 6858000"/>
              <a:gd name="connsiteX93" fmla="*/ 17290 w 7538114"/>
              <a:gd name="connsiteY93" fmla="*/ 4509768 h 6858000"/>
              <a:gd name="connsiteX94" fmla="*/ 17421 w 7538114"/>
              <a:gd name="connsiteY94" fmla="*/ 4494586 h 6858000"/>
              <a:gd name="connsiteX95" fmla="*/ 18193 w 7538114"/>
              <a:gd name="connsiteY95" fmla="*/ 4440649 h 6858000"/>
              <a:gd name="connsiteX96" fmla="*/ 16616 w 7538114"/>
              <a:gd name="connsiteY96" fmla="*/ 4431853 h 6858000"/>
              <a:gd name="connsiteX97" fmla="*/ 19246 w 7538114"/>
              <a:gd name="connsiteY97" fmla="*/ 4403141 h 6858000"/>
              <a:gd name="connsiteX98" fmla="*/ 19623 w 7538114"/>
              <a:gd name="connsiteY98" fmla="*/ 4356631 h 6858000"/>
              <a:gd name="connsiteX99" fmla="*/ 20293 w 7538114"/>
              <a:gd name="connsiteY99" fmla="*/ 4339937 h 6858000"/>
              <a:gd name="connsiteX100" fmla="*/ 18752 w 7538114"/>
              <a:gd name="connsiteY100" fmla="*/ 4331435 h 6858000"/>
              <a:gd name="connsiteX101" fmla="*/ 24901 w 7538114"/>
              <a:gd name="connsiteY101" fmla="*/ 4320990 h 6858000"/>
              <a:gd name="connsiteX102" fmla="*/ 23734 w 7538114"/>
              <a:gd name="connsiteY102" fmla="*/ 4309111 h 6858000"/>
              <a:gd name="connsiteX103" fmla="*/ 29040 w 7538114"/>
              <a:gd name="connsiteY103" fmla="*/ 4263489 h 6858000"/>
              <a:gd name="connsiteX104" fmla="*/ 29429 w 7538114"/>
              <a:gd name="connsiteY104" fmla="*/ 4258775 h 6858000"/>
              <a:gd name="connsiteX105" fmla="*/ 33702 w 7538114"/>
              <a:gd name="connsiteY105" fmla="*/ 4248512 h 6858000"/>
              <a:gd name="connsiteX106" fmla="*/ 37356 w 7538114"/>
              <a:gd name="connsiteY106" fmla="*/ 4228644 h 6858000"/>
              <a:gd name="connsiteX107" fmla="*/ 50107 w 7538114"/>
              <a:gd name="connsiteY107" fmla="*/ 4193665 h 6858000"/>
              <a:gd name="connsiteX108" fmla="*/ 56192 w 7538114"/>
              <a:gd name="connsiteY108" fmla="*/ 4173105 h 6858000"/>
              <a:gd name="connsiteX109" fmla="*/ 61800 w 7538114"/>
              <a:gd name="connsiteY109" fmla="*/ 4159194 h 6858000"/>
              <a:gd name="connsiteX110" fmla="*/ 69720 w 7538114"/>
              <a:gd name="connsiteY110" fmla="*/ 4118135 h 6858000"/>
              <a:gd name="connsiteX111" fmla="*/ 80190 w 7538114"/>
              <a:gd name="connsiteY111" fmla="*/ 4047713 h 6858000"/>
              <a:gd name="connsiteX112" fmla="*/ 96666 w 7538114"/>
              <a:gd name="connsiteY112" fmla="*/ 3980780 h 6858000"/>
              <a:gd name="connsiteX113" fmla="*/ 107651 w 7538114"/>
              <a:gd name="connsiteY113" fmla="*/ 3941872 h 6858000"/>
              <a:gd name="connsiteX114" fmla="*/ 118444 w 7538114"/>
              <a:gd name="connsiteY114" fmla="*/ 3897465 h 6858000"/>
              <a:gd name="connsiteX115" fmla="*/ 134545 w 7538114"/>
              <a:gd name="connsiteY115" fmla="*/ 3811132 h 6858000"/>
              <a:gd name="connsiteX116" fmla="*/ 145381 w 7538114"/>
              <a:gd name="connsiteY116" fmla="*/ 3746540 h 6858000"/>
              <a:gd name="connsiteX117" fmla="*/ 146587 w 7538114"/>
              <a:gd name="connsiteY117" fmla="*/ 3670275 h 6858000"/>
              <a:gd name="connsiteX118" fmla="*/ 165690 w 7538114"/>
              <a:gd name="connsiteY118" fmla="*/ 3580981 h 6858000"/>
              <a:gd name="connsiteX119" fmla="*/ 163175 w 7538114"/>
              <a:gd name="connsiteY119" fmla="*/ 3570960 h 6858000"/>
              <a:gd name="connsiteX120" fmla="*/ 162665 w 7538114"/>
              <a:gd name="connsiteY120" fmla="*/ 3560693 h 6858000"/>
              <a:gd name="connsiteX121" fmla="*/ 163299 w 7538114"/>
              <a:gd name="connsiteY121" fmla="*/ 3559743 h 6858000"/>
              <a:gd name="connsiteX122" fmla="*/ 164777 w 7538114"/>
              <a:gd name="connsiteY122" fmla="*/ 3548721 h 6858000"/>
              <a:gd name="connsiteX123" fmla="*/ 163708 w 7538114"/>
              <a:gd name="connsiteY123" fmla="*/ 3545693 h 6858000"/>
              <a:gd name="connsiteX124" fmla="*/ 164286 w 7538114"/>
              <a:gd name="connsiteY124" fmla="*/ 3537938 h 6858000"/>
              <a:gd name="connsiteX125" fmla="*/ 164247 w 7538114"/>
              <a:gd name="connsiteY125" fmla="*/ 3522141 h 6858000"/>
              <a:gd name="connsiteX126" fmla="*/ 165343 w 7538114"/>
              <a:gd name="connsiteY126" fmla="*/ 3519672 h 6858000"/>
              <a:gd name="connsiteX127" fmla="*/ 167001 w 7538114"/>
              <a:gd name="connsiteY127" fmla="*/ 3496604 h 6858000"/>
              <a:gd name="connsiteX128" fmla="*/ 167547 w 7538114"/>
              <a:gd name="connsiteY128" fmla="*/ 3496517 h 6858000"/>
              <a:gd name="connsiteX129" fmla="*/ 170301 w 7538114"/>
              <a:gd name="connsiteY129" fmla="*/ 3491023 h 6858000"/>
              <a:gd name="connsiteX130" fmla="*/ 174371 w 7538114"/>
              <a:gd name="connsiteY130" fmla="*/ 3479998 h 6858000"/>
              <a:gd name="connsiteX131" fmla="*/ 190228 w 7538114"/>
              <a:gd name="connsiteY131" fmla="*/ 3457434 h 6858000"/>
              <a:gd name="connsiteX132" fmla="*/ 192016 w 7538114"/>
              <a:gd name="connsiteY132" fmla="*/ 3433411 h 6858000"/>
              <a:gd name="connsiteX133" fmla="*/ 192663 w 7538114"/>
              <a:gd name="connsiteY133" fmla="*/ 3428691 h 6858000"/>
              <a:gd name="connsiteX134" fmla="*/ 192793 w 7538114"/>
              <a:gd name="connsiteY134" fmla="*/ 3428643 h 6858000"/>
              <a:gd name="connsiteX135" fmla="*/ 193710 w 7538114"/>
              <a:gd name="connsiteY135" fmla="*/ 3423760 h 6858000"/>
              <a:gd name="connsiteX136" fmla="*/ 193839 w 7538114"/>
              <a:gd name="connsiteY136" fmla="*/ 3420085 h 6858000"/>
              <a:gd name="connsiteX137" fmla="*/ 195094 w 7538114"/>
              <a:gd name="connsiteY137" fmla="*/ 3410930 h 6858000"/>
              <a:gd name="connsiteX138" fmla="*/ 196311 w 7538114"/>
              <a:gd name="connsiteY138" fmla="*/ 3408092 h 6858000"/>
              <a:gd name="connsiteX139" fmla="*/ 197928 w 7538114"/>
              <a:gd name="connsiteY139" fmla="*/ 3407419 h 6858000"/>
              <a:gd name="connsiteX140" fmla="*/ 197881 w 7538114"/>
              <a:gd name="connsiteY140" fmla="*/ 3406520 h 6858000"/>
              <a:gd name="connsiteX141" fmla="*/ 204222 w 7538114"/>
              <a:gd name="connsiteY141" fmla="*/ 3391015 h 6858000"/>
              <a:gd name="connsiteX142" fmla="*/ 213950 w 7538114"/>
              <a:gd name="connsiteY142" fmla="*/ 3354361 h 6858000"/>
              <a:gd name="connsiteX143" fmla="*/ 217699 w 7538114"/>
              <a:gd name="connsiteY143" fmla="*/ 3332639 h 6858000"/>
              <a:gd name="connsiteX144" fmla="*/ 229963 w 7538114"/>
              <a:gd name="connsiteY144" fmla="*/ 3273935 h 6858000"/>
              <a:gd name="connsiteX145" fmla="*/ 243785 w 7538114"/>
              <a:gd name="connsiteY145" fmla="*/ 3215621 h 6858000"/>
              <a:gd name="connsiteX146" fmla="*/ 259175 w 7538114"/>
              <a:gd name="connsiteY146" fmla="*/ 3189909 h 6858000"/>
              <a:gd name="connsiteX147" fmla="*/ 259988 w 7538114"/>
              <a:gd name="connsiteY147" fmla="*/ 3186579 h 6858000"/>
              <a:gd name="connsiteX148" fmla="*/ 259980 w 7538114"/>
              <a:gd name="connsiteY148" fmla="*/ 3177264 h 6858000"/>
              <a:gd name="connsiteX149" fmla="*/ 259609 w 7538114"/>
              <a:gd name="connsiteY149" fmla="*/ 3173723 h 6858000"/>
              <a:gd name="connsiteX150" fmla="*/ 259848 w 7538114"/>
              <a:gd name="connsiteY150" fmla="*/ 3168622 h 6858000"/>
              <a:gd name="connsiteX151" fmla="*/ 259971 w 7538114"/>
              <a:gd name="connsiteY151" fmla="*/ 3168508 h 6858000"/>
              <a:gd name="connsiteX152" fmla="*/ 259966 w 7538114"/>
              <a:gd name="connsiteY152" fmla="*/ 3163706 h 6858000"/>
              <a:gd name="connsiteX153" fmla="*/ 258467 w 7538114"/>
              <a:gd name="connsiteY153" fmla="*/ 3140064 h 6858000"/>
              <a:gd name="connsiteX154" fmla="*/ 270990 w 7538114"/>
              <a:gd name="connsiteY154" fmla="*/ 3110288 h 6858000"/>
              <a:gd name="connsiteX155" fmla="*/ 273494 w 7538114"/>
              <a:gd name="connsiteY155" fmla="*/ 3097704 h 6858000"/>
              <a:gd name="connsiteX156" fmla="*/ 275456 w 7538114"/>
              <a:gd name="connsiteY156" fmla="*/ 3091047 h 6858000"/>
              <a:gd name="connsiteX157" fmla="*/ 275980 w 7538114"/>
              <a:gd name="connsiteY157" fmla="*/ 3090672 h 6858000"/>
              <a:gd name="connsiteX158" fmla="*/ 274486 w 7538114"/>
              <a:gd name="connsiteY158" fmla="*/ 3068004 h 6858000"/>
              <a:gd name="connsiteX159" fmla="*/ 275226 w 7538114"/>
              <a:gd name="connsiteY159" fmla="*/ 3065087 h 6858000"/>
              <a:gd name="connsiteX160" fmla="*/ 273050 w 7538114"/>
              <a:gd name="connsiteY160" fmla="*/ 3050191 h 6858000"/>
              <a:gd name="connsiteX161" fmla="*/ 272566 w 7538114"/>
              <a:gd name="connsiteY161" fmla="*/ 3042559 h 6858000"/>
              <a:gd name="connsiteX162" fmla="*/ 271107 w 7538114"/>
              <a:gd name="connsiteY162" fmla="*/ 3040271 h 6858000"/>
              <a:gd name="connsiteX163" fmla="*/ 271065 w 7538114"/>
              <a:gd name="connsiteY163" fmla="*/ 3029072 h 6858000"/>
              <a:gd name="connsiteX164" fmla="*/ 271558 w 7538114"/>
              <a:gd name="connsiteY164" fmla="*/ 3027835 h 6858000"/>
              <a:gd name="connsiteX165" fmla="*/ 268717 w 7538114"/>
              <a:gd name="connsiteY165" fmla="*/ 2964245 h 6858000"/>
              <a:gd name="connsiteX166" fmla="*/ 272511 w 7538114"/>
              <a:gd name="connsiteY166" fmla="*/ 2915772 h 6858000"/>
              <a:gd name="connsiteX167" fmla="*/ 270356 w 7538114"/>
              <a:gd name="connsiteY167" fmla="*/ 2825842 h 6858000"/>
              <a:gd name="connsiteX168" fmla="*/ 273897 w 7538114"/>
              <a:gd name="connsiteY168" fmla="*/ 2734957 h 6858000"/>
              <a:gd name="connsiteX169" fmla="*/ 274458 w 7538114"/>
              <a:gd name="connsiteY169" fmla="*/ 2636572 h 6858000"/>
              <a:gd name="connsiteX170" fmla="*/ 279157 w 7538114"/>
              <a:gd name="connsiteY170" fmla="*/ 2604260 h 6858000"/>
              <a:gd name="connsiteX171" fmla="*/ 288131 w 7538114"/>
              <a:gd name="connsiteY171" fmla="*/ 2582747 h 6858000"/>
              <a:gd name="connsiteX172" fmla="*/ 282516 w 7538114"/>
              <a:gd name="connsiteY172" fmla="*/ 2478755 h 6858000"/>
              <a:gd name="connsiteX173" fmla="*/ 287359 w 7538114"/>
              <a:gd name="connsiteY173" fmla="*/ 2451804 h 6858000"/>
              <a:gd name="connsiteX174" fmla="*/ 289577 w 7538114"/>
              <a:gd name="connsiteY174" fmla="*/ 2408801 h 6858000"/>
              <a:gd name="connsiteX175" fmla="*/ 293203 w 7538114"/>
              <a:gd name="connsiteY175" fmla="*/ 2392670 h 6858000"/>
              <a:gd name="connsiteX176" fmla="*/ 304183 w 7538114"/>
              <a:gd name="connsiteY176" fmla="*/ 2330165 h 6858000"/>
              <a:gd name="connsiteX177" fmla="*/ 310900 w 7538114"/>
              <a:gd name="connsiteY177" fmla="*/ 2276363 h 6858000"/>
              <a:gd name="connsiteX178" fmla="*/ 303909 w 7538114"/>
              <a:gd name="connsiteY178" fmla="*/ 2236310 h 6858000"/>
              <a:gd name="connsiteX179" fmla="*/ 306187 w 7538114"/>
              <a:gd name="connsiteY179" fmla="*/ 2232984 h 6858000"/>
              <a:gd name="connsiteX180" fmla="*/ 307158 w 7538114"/>
              <a:gd name="connsiteY180" fmla="*/ 2205763 h 6858000"/>
              <a:gd name="connsiteX181" fmla="*/ 304860 w 7538114"/>
              <a:gd name="connsiteY181" fmla="*/ 2145703 h 6858000"/>
              <a:gd name="connsiteX182" fmla="*/ 304273 w 7538114"/>
              <a:gd name="connsiteY182" fmla="*/ 2092533 h 6858000"/>
              <a:gd name="connsiteX183" fmla="*/ 301642 w 7538114"/>
              <a:gd name="connsiteY183" fmla="*/ 2057359 h 6858000"/>
              <a:gd name="connsiteX184" fmla="*/ 306736 w 7538114"/>
              <a:gd name="connsiteY184" fmla="*/ 2016105 h 6858000"/>
              <a:gd name="connsiteX185" fmla="*/ 316234 w 7538114"/>
              <a:gd name="connsiteY185" fmla="*/ 1983129 h 6858000"/>
              <a:gd name="connsiteX186" fmla="*/ 318238 w 7538114"/>
              <a:gd name="connsiteY186" fmla="*/ 1956745 h 6858000"/>
              <a:gd name="connsiteX187" fmla="*/ 311341 w 7538114"/>
              <a:gd name="connsiteY187" fmla="*/ 1950160 h 6858000"/>
              <a:gd name="connsiteX188" fmla="*/ 323556 w 7538114"/>
              <a:gd name="connsiteY188" fmla="*/ 1879546 h 6858000"/>
              <a:gd name="connsiteX189" fmla="*/ 326085 w 7538114"/>
              <a:gd name="connsiteY189" fmla="*/ 1854893 h 6858000"/>
              <a:gd name="connsiteX190" fmla="*/ 335058 w 7538114"/>
              <a:gd name="connsiteY190" fmla="*/ 1787684 h 6858000"/>
              <a:gd name="connsiteX191" fmla="*/ 345620 w 7538114"/>
              <a:gd name="connsiteY191" fmla="*/ 1720464 h 6858000"/>
              <a:gd name="connsiteX192" fmla="*/ 360760 w 7538114"/>
              <a:gd name="connsiteY192" fmla="*/ 1681196 h 6858000"/>
              <a:gd name="connsiteX193" fmla="*/ 368483 w 7538114"/>
              <a:gd name="connsiteY193" fmla="*/ 1625881 h 6858000"/>
              <a:gd name="connsiteX194" fmla="*/ 371077 w 7538114"/>
              <a:gd name="connsiteY194" fmla="*/ 1616704 h 6858000"/>
              <a:gd name="connsiteX195" fmla="*/ 383008 w 7538114"/>
              <a:gd name="connsiteY195" fmla="*/ 1551493 h 6858000"/>
              <a:gd name="connsiteX196" fmla="*/ 384834 w 7538114"/>
              <a:gd name="connsiteY196" fmla="*/ 1475233 h 6858000"/>
              <a:gd name="connsiteX197" fmla="*/ 418371 w 7538114"/>
              <a:gd name="connsiteY197" fmla="*/ 1380155 h 6858000"/>
              <a:gd name="connsiteX198" fmla="*/ 469641 w 7538114"/>
              <a:gd name="connsiteY198" fmla="*/ 1210871 h 6858000"/>
              <a:gd name="connsiteX199" fmla="*/ 489701 w 7538114"/>
              <a:gd name="connsiteY199" fmla="*/ 1028427 h 6858000"/>
              <a:gd name="connsiteX200" fmla="*/ 486354 w 7538114"/>
              <a:gd name="connsiteY200" fmla="*/ 980383 h 6858000"/>
              <a:gd name="connsiteX201" fmla="*/ 479762 w 7538114"/>
              <a:gd name="connsiteY201" fmla="*/ 839699 h 6858000"/>
              <a:gd name="connsiteX202" fmla="*/ 445664 w 7538114"/>
              <a:gd name="connsiteY202" fmla="*/ 696545 h 6858000"/>
              <a:gd name="connsiteX203" fmla="*/ 440047 w 7538114"/>
              <a:gd name="connsiteY203" fmla="*/ 606615 h 6858000"/>
              <a:gd name="connsiteX204" fmla="*/ 431225 w 7538114"/>
              <a:gd name="connsiteY204" fmla="*/ 563889 h 6858000"/>
              <a:gd name="connsiteX205" fmla="*/ 430803 w 7538114"/>
              <a:gd name="connsiteY205" fmla="*/ 534294 h 6858000"/>
              <a:gd name="connsiteX206" fmla="*/ 429777 w 7538114"/>
              <a:gd name="connsiteY206" fmla="*/ 516548 h 6858000"/>
              <a:gd name="connsiteX207" fmla="*/ 415090 w 7538114"/>
              <a:gd name="connsiteY207" fmla="*/ 485808 h 6858000"/>
              <a:gd name="connsiteX208" fmla="*/ 410499 w 7538114"/>
              <a:gd name="connsiteY208" fmla="*/ 369873 h 6858000"/>
              <a:gd name="connsiteX209" fmla="*/ 425314 w 7538114"/>
              <a:gd name="connsiteY209" fmla="*/ 259180 h 6858000"/>
              <a:gd name="connsiteX210" fmla="*/ 383240 w 7538114"/>
              <a:gd name="connsiteY210" fmla="*/ 94173 h 6858000"/>
              <a:gd name="connsiteX211" fmla="*/ 379938 w 7538114"/>
              <a:gd name="connsiteY211" fmla="*/ 77267 h 6858000"/>
              <a:gd name="connsiteX212" fmla="*/ 373430 w 7538114"/>
              <a:gd name="connsiteY212" fmla="*/ 3885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</a:cxnLst>
            <a:rect l="l" t="t" r="r" b="b"/>
            <a:pathLst>
              <a:path w="7538114" h="6858000">
                <a:moveTo>
                  <a:pt x="366246" y="0"/>
                </a:moveTo>
                <a:lnTo>
                  <a:pt x="2830292" y="0"/>
                </a:lnTo>
                <a:lnTo>
                  <a:pt x="3903260" y="0"/>
                </a:lnTo>
                <a:lnTo>
                  <a:pt x="4597266" y="0"/>
                </a:lnTo>
                <a:lnTo>
                  <a:pt x="7192370" y="0"/>
                </a:lnTo>
                <a:lnTo>
                  <a:pt x="7538114" y="0"/>
                </a:lnTo>
                <a:lnTo>
                  <a:pt x="7538114" y="6858000"/>
                </a:lnTo>
                <a:lnTo>
                  <a:pt x="7192370" y="6858000"/>
                </a:lnTo>
                <a:lnTo>
                  <a:pt x="4597266" y="6858000"/>
                </a:lnTo>
                <a:lnTo>
                  <a:pt x="3903260" y="6858000"/>
                </a:lnTo>
                <a:lnTo>
                  <a:pt x="2830292" y="6858000"/>
                </a:lnTo>
                <a:lnTo>
                  <a:pt x="170314" y="6858000"/>
                </a:lnTo>
                <a:cubicBezTo>
                  <a:pt x="170323" y="6857920"/>
                  <a:pt x="170332" y="6857839"/>
                  <a:pt x="170341" y="6857759"/>
                </a:cubicBezTo>
                <a:lnTo>
                  <a:pt x="173485" y="6852129"/>
                </a:lnTo>
                <a:lnTo>
                  <a:pt x="167544" y="6830335"/>
                </a:lnTo>
                <a:cubicBezTo>
                  <a:pt x="165474" y="6819600"/>
                  <a:pt x="164100" y="6808301"/>
                  <a:pt x="163472" y="6796707"/>
                </a:cubicBezTo>
                <a:cubicBezTo>
                  <a:pt x="167658" y="6794106"/>
                  <a:pt x="161711" y="6785006"/>
                  <a:pt x="160535" y="6780725"/>
                </a:cubicBezTo>
                <a:cubicBezTo>
                  <a:pt x="163268" y="6780680"/>
                  <a:pt x="164578" y="6771195"/>
                  <a:pt x="162318" y="6767829"/>
                </a:cubicBezTo>
                <a:cubicBezTo>
                  <a:pt x="152545" y="6697090"/>
                  <a:pt x="178083" y="6736894"/>
                  <a:pt x="162771" y="6694444"/>
                </a:cubicBezTo>
                <a:cubicBezTo>
                  <a:pt x="161971" y="6687342"/>
                  <a:pt x="163342" y="6682014"/>
                  <a:pt x="165604" y="6677569"/>
                </a:cubicBezTo>
                <a:lnTo>
                  <a:pt x="171255" y="6669571"/>
                </a:lnTo>
                <a:lnTo>
                  <a:pt x="169240" y="6663304"/>
                </a:lnTo>
                <a:cubicBezTo>
                  <a:pt x="169082" y="6639651"/>
                  <a:pt x="174873" y="6632678"/>
                  <a:pt x="169039" y="6618916"/>
                </a:cubicBezTo>
                <a:cubicBezTo>
                  <a:pt x="181164" y="6598580"/>
                  <a:pt x="170248" y="6605428"/>
                  <a:pt x="168392" y="6589960"/>
                </a:cubicBezTo>
                <a:cubicBezTo>
                  <a:pt x="165975" y="6577758"/>
                  <a:pt x="161323" y="6600160"/>
                  <a:pt x="160636" y="6588200"/>
                </a:cubicBezTo>
                <a:cubicBezTo>
                  <a:pt x="163766" y="6575263"/>
                  <a:pt x="154044" y="6575871"/>
                  <a:pt x="157872" y="6562416"/>
                </a:cubicBezTo>
                <a:cubicBezTo>
                  <a:pt x="165196" y="6565685"/>
                  <a:pt x="156453" y="6535866"/>
                  <a:pt x="162851" y="6534939"/>
                </a:cubicBezTo>
                <a:cubicBezTo>
                  <a:pt x="153702" y="6523511"/>
                  <a:pt x="164973" y="6517769"/>
                  <a:pt x="162153" y="6502552"/>
                </a:cubicBezTo>
                <a:cubicBezTo>
                  <a:pt x="158692" y="6495386"/>
                  <a:pt x="158098" y="6490216"/>
                  <a:pt x="161821" y="6483172"/>
                </a:cubicBezTo>
                <a:cubicBezTo>
                  <a:pt x="144969" y="6450162"/>
                  <a:pt x="161066" y="6463202"/>
                  <a:pt x="154586" y="6432309"/>
                </a:cubicBezTo>
                <a:cubicBezTo>
                  <a:pt x="147771" y="6405695"/>
                  <a:pt x="143349" y="6375524"/>
                  <a:pt x="127078" y="6349783"/>
                </a:cubicBezTo>
                <a:cubicBezTo>
                  <a:pt x="122468" y="6345058"/>
                  <a:pt x="120723" y="6333456"/>
                  <a:pt x="123181" y="6323872"/>
                </a:cubicBezTo>
                <a:cubicBezTo>
                  <a:pt x="123604" y="6322225"/>
                  <a:pt x="124138" y="6320698"/>
                  <a:pt x="124767" y="6319343"/>
                </a:cubicBezTo>
                <a:cubicBezTo>
                  <a:pt x="122278" y="6297089"/>
                  <a:pt x="111161" y="6215694"/>
                  <a:pt x="108246" y="6190348"/>
                </a:cubicBezTo>
                <a:cubicBezTo>
                  <a:pt x="114169" y="6188296"/>
                  <a:pt x="103482" y="6175479"/>
                  <a:pt x="107279" y="6167269"/>
                </a:cubicBezTo>
                <a:cubicBezTo>
                  <a:pt x="110610" y="6161389"/>
                  <a:pt x="108145" y="6156128"/>
                  <a:pt x="107883" y="6149986"/>
                </a:cubicBezTo>
                <a:cubicBezTo>
                  <a:pt x="110502" y="6141894"/>
                  <a:pt x="105773" y="6115502"/>
                  <a:pt x="102380" y="6108622"/>
                </a:cubicBezTo>
                <a:cubicBezTo>
                  <a:pt x="90593" y="6092179"/>
                  <a:pt x="99346" y="6054816"/>
                  <a:pt x="90314" y="6041155"/>
                </a:cubicBezTo>
                <a:cubicBezTo>
                  <a:pt x="88990" y="6036198"/>
                  <a:pt x="88454" y="6031348"/>
                  <a:pt x="88409" y="6026587"/>
                </a:cubicBezTo>
                <a:lnTo>
                  <a:pt x="89403" y="6013265"/>
                </a:lnTo>
                <a:lnTo>
                  <a:pt x="91927" y="6009478"/>
                </a:lnTo>
                <a:lnTo>
                  <a:pt x="91302" y="6001336"/>
                </a:lnTo>
                <a:cubicBezTo>
                  <a:pt x="91431" y="6000558"/>
                  <a:pt x="91559" y="5999781"/>
                  <a:pt x="91687" y="5999003"/>
                </a:cubicBezTo>
                <a:cubicBezTo>
                  <a:pt x="92431" y="5994547"/>
                  <a:pt x="93080" y="5990148"/>
                  <a:pt x="93336" y="5985795"/>
                </a:cubicBezTo>
                <a:cubicBezTo>
                  <a:pt x="80676" y="5991520"/>
                  <a:pt x="93430" y="5949705"/>
                  <a:pt x="83190" y="5961758"/>
                </a:cubicBezTo>
                <a:cubicBezTo>
                  <a:pt x="82399" y="5938832"/>
                  <a:pt x="72862" y="5956319"/>
                  <a:pt x="81952" y="5928761"/>
                </a:cubicBezTo>
                <a:cubicBezTo>
                  <a:pt x="79324" y="5899676"/>
                  <a:pt x="72619" y="5823590"/>
                  <a:pt x="67420" y="5787247"/>
                </a:cubicBezTo>
                <a:cubicBezTo>
                  <a:pt x="53530" y="5750058"/>
                  <a:pt x="57730" y="5736292"/>
                  <a:pt x="50760" y="5710700"/>
                </a:cubicBezTo>
                <a:cubicBezTo>
                  <a:pt x="47368" y="5660911"/>
                  <a:pt x="30723" y="5663675"/>
                  <a:pt x="42956" y="5641754"/>
                </a:cubicBezTo>
                <a:cubicBezTo>
                  <a:pt x="39970" y="5608358"/>
                  <a:pt x="24769" y="5637338"/>
                  <a:pt x="29695" y="5602326"/>
                </a:cubicBezTo>
                <a:cubicBezTo>
                  <a:pt x="27700" y="5601239"/>
                  <a:pt x="20274" y="5573144"/>
                  <a:pt x="18841" y="5570885"/>
                </a:cubicBezTo>
                <a:lnTo>
                  <a:pt x="9977" y="5543492"/>
                </a:lnTo>
                <a:lnTo>
                  <a:pt x="5255" y="5531024"/>
                </a:lnTo>
                <a:lnTo>
                  <a:pt x="5447" y="5527845"/>
                </a:lnTo>
                <a:lnTo>
                  <a:pt x="0" y="5507724"/>
                </a:lnTo>
                <a:lnTo>
                  <a:pt x="435" y="5507045"/>
                </a:lnTo>
                <a:cubicBezTo>
                  <a:pt x="1286" y="5505065"/>
                  <a:pt x="1681" y="5502734"/>
                  <a:pt x="1128" y="5499619"/>
                </a:cubicBezTo>
                <a:cubicBezTo>
                  <a:pt x="9450" y="5498516"/>
                  <a:pt x="3652" y="5495435"/>
                  <a:pt x="1291" y="5486342"/>
                </a:cubicBezTo>
                <a:cubicBezTo>
                  <a:pt x="13688" y="5482600"/>
                  <a:pt x="2464" y="5460320"/>
                  <a:pt x="7976" y="5450755"/>
                </a:cubicBezTo>
                <a:cubicBezTo>
                  <a:pt x="5962" y="5444157"/>
                  <a:pt x="4058" y="5437113"/>
                  <a:pt x="2355" y="5429732"/>
                </a:cubicBezTo>
                <a:lnTo>
                  <a:pt x="1499" y="5370432"/>
                </a:lnTo>
                <a:lnTo>
                  <a:pt x="11483" y="5308330"/>
                </a:lnTo>
                <a:cubicBezTo>
                  <a:pt x="11701" y="5285359"/>
                  <a:pt x="15408" y="5265468"/>
                  <a:pt x="12793" y="5246026"/>
                </a:cubicBezTo>
                <a:cubicBezTo>
                  <a:pt x="15678" y="5238129"/>
                  <a:pt x="16842" y="5230685"/>
                  <a:pt x="12525" y="5223468"/>
                </a:cubicBezTo>
                <a:cubicBezTo>
                  <a:pt x="13966" y="5202031"/>
                  <a:pt x="20131" y="5196842"/>
                  <a:pt x="15322" y="5183258"/>
                </a:cubicBezTo>
                <a:cubicBezTo>
                  <a:pt x="25294" y="5171214"/>
                  <a:pt x="21488" y="5170502"/>
                  <a:pt x="18633" y="5164842"/>
                </a:cubicBezTo>
                <a:cubicBezTo>
                  <a:pt x="18565" y="5164573"/>
                  <a:pt x="18496" y="5164303"/>
                  <a:pt x="18428" y="5164034"/>
                </a:cubicBezTo>
                <a:lnTo>
                  <a:pt x="19854" y="5162388"/>
                </a:lnTo>
                <a:lnTo>
                  <a:pt x="20514" y="5158981"/>
                </a:lnTo>
                <a:lnTo>
                  <a:pt x="20089" y="5149681"/>
                </a:lnTo>
                <a:lnTo>
                  <a:pt x="19561" y="5146183"/>
                </a:lnTo>
                <a:cubicBezTo>
                  <a:pt x="19336" y="5143774"/>
                  <a:pt x="19361" y="5142173"/>
                  <a:pt x="19571" y="5141065"/>
                </a:cubicBezTo>
                <a:lnTo>
                  <a:pt x="19690" y="5140937"/>
                </a:lnTo>
                <a:cubicBezTo>
                  <a:pt x="19617" y="5139339"/>
                  <a:pt x="19544" y="5137742"/>
                  <a:pt x="19471" y="5136144"/>
                </a:cubicBezTo>
                <a:cubicBezTo>
                  <a:pt x="18832" y="5128055"/>
                  <a:pt x="17958" y="5120182"/>
                  <a:pt x="16918" y="5112689"/>
                </a:cubicBezTo>
                <a:cubicBezTo>
                  <a:pt x="23464" y="5106353"/>
                  <a:pt x="15733" y="5078666"/>
                  <a:pt x="28071" y="5081696"/>
                </a:cubicBezTo>
                <a:cubicBezTo>
                  <a:pt x="27036" y="5071588"/>
                  <a:pt x="21912" y="5065475"/>
                  <a:pt x="30005" y="5068879"/>
                </a:cubicBezTo>
                <a:cubicBezTo>
                  <a:pt x="29897" y="5065551"/>
                  <a:pt x="30585" y="5063501"/>
                  <a:pt x="31661" y="5062033"/>
                </a:cubicBezTo>
                <a:lnTo>
                  <a:pt x="32169" y="5061608"/>
                </a:lnTo>
                <a:lnTo>
                  <a:pt x="27436" y="5021480"/>
                </a:lnTo>
                <a:lnTo>
                  <a:pt x="26614" y="5013906"/>
                </a:lnTo>
                <a:lnTo>
                  <a:pt x="25056" y="5011767"/>
                </a:lnTo>
                <a:cubicBezTo>
                  <a:pt x="24110" y="5009457"/>
                  <a:pt x="23701" y="5006147"/>
                  <a:pt x="24513" y="5000592"/>
                </a:cubicBezTo>
                <a:lnTo>
                  <a:pt x="24951" y="4999307"/>
                </a:lnTo>
                <a:lnTo>
                  <a:pt x="22644" y="4990090"/>
                </a:lnTo>
                <a:cubicBezTo>
                  <a:pt x="21579" y="4987122"/>
                  <a:pt x="20222" y="4984494"/>
                  <a:pt x="18465" y="4982366"/>
                </a:cubicBezTo>
                <a:cubicBezTo>
                  <a:pt x="27858" y="4950984"/>
                  <a:pt x="19264" y="4921373"/>
                  <a:pt x="20888" y="4887310"/>
                </a:cubicBezTo>
                <a:cubicBezTo>
                  <a:pt x="17563" y="4848813"/>
                  <a:pt x="18386" y="4829570"/>
                  <a:pt x="15781" y="4807298"/>
                </a:cubicBezTo>
                <a:cubicBezTo>
                  <a:pt x="15634" y="4803627"/>
                  <a:pt x="14440" y="4773874"/>
                  <a:pt x="19649" y="4779990"/>
                </a:cubicBezTo>
                <a:cubicBezTo>
                  <a:pt x="18744" y="4746827"/>
                  <a:pt x="22869" y="4698305"/>
                  <a:pt x="21858" y="4664237"/>
                </a:cubicBezTo>
                <a:cubicBezTo>
                  <a:pt x="34232" y="4642340"/>
                  <a:pt x="11268" y="4621318"/>
                  <a:pt x="13583" y="4598607"/>
                </a:cubicBezTo>
                <a:cubicBezTo>
                  <a:pt x="2193" y="4604819"/>
                  <a:pt x="19974" y="4548010"/>
                  <a:pt x="7118" y="4546768"/>
                </a:cubicBezTo>
                <a:lnTo>
                  <a:pt x="14555" y="4522182"/>
                </a:lnTo>
                <a:lnTo>
                  <a:pt x="17290" y="4509768"/>
                </a:lnTo>
                <a:cubicBezTo>
                  <a:pt x="17884" y="4505118"/>
                  <a:pt x="18021" y="4500115"/>
                  <a:pt x="17421" y="4494586"/>
                </a:cubicBezTo>
                <a:cubicBezTo>
                  <a:pt x="12327" y="4480984"/>
                  <a:pt x="18571" y="4459805"/>
                  <a:pt x="18193" y="4440649"/>
                </a:cubicBezTo>
                <a:lnTo>
                  <a:pt x="16616" y="4431853"/>
                </a:lnTo>
                <a:lnTo>
                  <a:pt x="19246" y="4403141"/>
                </a:lnTo>
                <a:cubicBezTo>
                  <a:pt x="19372" y="4387638"/>
                  <a:pt x="19497" y="4372134"/>
                  <a:pt x="19623" y="4356631"/>
                </a:cubicBezTo>
                <a:cubicBezTo>
                  <a:pt x="19508" y="4349062"/>
                  <a:pt x="15847" y="4339045"/>
                  <a:pt x="20293" y="4339937"/>
                </a:cubicBezTo>
                <a:lnTo>
                  <a:pt x="18752" y="4331435"/>
                </a:lnTo>
                <a:cubicBezTo>
                  <a:pt x="19520" y="4328277"/>
                  <a:pt x="24070" y="4324711"/>
                  <a:pt x="24901" y="4320990"/>
                </a:cubicBezTo>
                <a:lnTo>
                  <a:pt x="23734" y="4309111"/>
                </a:lnTo>
                <a:cubicBezTo>
                  <a:pt x="24423" y="4299527"/>
                  <a:pt x="28090" y="4271878"/>
                  <a:pt x="29040" y="4263489"/>
                </a:cubicBezTo>
                <a:cubicBezTo>
                  <a:pt x="29169" y="4261918"/>
                  <a:pt x="29300" y="4260346"/>
                  <a:pt x="29429" y="4258775"/>
                </a:cubicBezTo>
                <a:lnTo>
                  <a:pt x="33702" y="4248512"/>
                </a:lnTo>
                <a:cubicBezTo>
                  <a:pt x="36933" y="4241044"/>
                  <a:pt x="39109" y="4235167"/>
                  <a:pt x="37356" y="4228644"/>
                </a:cubicBezTo>
                <a:cubicBezTo>
                  <a:pt x="41530" y="4217526"/>
                  <a:pt x="53227" y="4209759"/>
                  <a:pt x="50107" y="4193665"/>
                </a:cubicBezTo>
                <a:cubicBezTo>
                  <a:pt x="55406" y="4198550"/>
                  <a:pt x="50749" y="4175793"/>
                  <a:pt x="56192" y="4173105"/>
                </a:cubicBezTo>
                <a:cubicBezTo>
                  <a:pt x="60575" y="4171863"/>
                  <a:pt x="60184" y="4164671"/>
                  <a:pt x="61800" y="4159194"/>
                </a:cubicBezTo>
                <a:cubicBezTo>
                  <a:pt x="66276" y="4155290"/>
                  <a:pt x="70363" y="4127730"/>
                  <a:pt x="69720" y="4118135"/>
                </a:cubicBezTo>
                <a:cubicBezTo>
                  <a:pt x="65265" y="4091091"/>
                  <a:pt x="83289" y="4069336"/>
                  <a:pt x="80190" y="4047713"/>
                </a:cubicBezTo>
                <a:cubicBezTo>
                  <a:pt x="84682" y="4020435"/>
                  <a:pt x="92089" y="3998420"/>
                  <a:pt x="96666" y="3980780"/>
                </a:cubicBezTo>
                <a:cubicBezTo>
                  <a:pt x="98580" y="3977851"/>
                  <a:pt x="106155" y="3945259"/>
                  <a:pt x="107651" y="3941872"/>
                </a:cubicBezTo>
                <a:cubicBezTo>
                  <a:pt x="111761" y="3922504"/>
                  <a:pt x="112043" y="3930219"/>
                  <a:pt x="118444" y="3897465"/>
                </a:cubicBezTo>
                <a:cubicBezTo>
                  <a:pt x="124996" y="3869981"/>
                  <a:pt x="127657" y="3841768"/>
                  <a:pt x="134545" y="3811132"/>
                </a:cubicBezTo>
                <a:cubicBezTo>
                  <a:pt x="143817" y="3778601"/>
                  <a:pt x="141464" y="3759343"/>
                  <a:pt x="145381" y="3746540"/>
                </a:cubicBezTo>
                <a:cubicBezTo>
                  <a:pt x="156739" y="3719637"/>
                  <a:pt x="147664" y="3711291"/>
                  <a:pt x="146587" y="3670275"/>
                </a:cubicBezTo>
                <a:cubicBezTo>
                  <a:pt x="154134" y="3638754"/>
                  <a:pt x="151397" y="3605028"/>
                  <a:pt x="165690" y="3580981"/>
                </a:cubicBezTo>
                <a:cubicBezTo>
                  <a:pt x="164433" y="3577837"/>
                  <a:pt x="163639" y="3574469"/>
                  <a:pt x="163175" y="3570960"/>
                </a:cubicBezTo>
                <a:lnTo>
                  <a:pt x="162665" y="3560693"/>
                </a:lnTo>
                <a:lnTo>
                  <a:pt x="163299" y="3559743"/>
                </a:lnTo>
                <a:cubicBezTo>
                  <a:pt x="165039" y="3554949"/>
                  <a:pt x="165246" y="3551528"/>
                  <a:pt x="164777" y="3548721"/>
                </a:cubicBezTo>
                <a:lnTo>
                  <a:pt x="163708" y="3545693"/>
                </a:lnTo>
                <a:lnTo>
                  <a:pt x="164286" y="3537938"/>
                </a:lnTo>
                <a:cubicBezTo>
                  <a:pt x="164273" y="3532672"/>
                  <a:pt x="164261" y="3527407"/>
                  <a:pt x="164247" y="3522141"/>
                </a:cubicBezTo>
                <a:lnTo>
                  <a:pt x="165343" y="3519672"/>
                </a:lnTo>
                <a:lnTo>
                  <a:pt x="167001" y="3496604"/>
                </a:lnTo>
                <a:lnTo>
                  <a:pt x="167547" y="3496517"/>
                </a:lnTo>
                <a:cubicBezTo>
                  <a:pt x="168811" y="3495796"/>
                  <a:pt x="169814" y="3494272"/>
                  <a:pt x="170301" y="3491023"/>
                </a:cubicBezTo>
                <a:cubicBezTo>
                  <a:pt x="177219" y="3499391"/>
                  <a:pt x="173541" y="3490314"/>
                  <a:pt x="174371" y="3479998"/>
                </a:cubicBezTo>
                <a:cubicBezTo>
                  <a:pt x="185299" y="3490692"/>
                  <a:pt x="183023" y="3459350"/>
                  <a:pt x="190228" y="3457434"/>
                </a:cubicBezTo>
                <a:cubicBezTo>
                  <a:pt x="190591" y="3449617"/>
                  <a:pt x="191174" y="3441542"/>
                  <a:pt x="192016" y="3433411"/>
                </a:cubicBezTo>
                <a:lnTo>
                  <a:pt x="192663" y="3428691"/>
                </a:lnTo>
                <a:cubicBezTo>
                  <a:pt x="192706" y="3428676"/>
                  <a:pt x="192750" y="3428659"/>
                  <a:pt x="192793" y="3428643"/>
                </a:cubicBezTo>
                <a:cubicBezTo>
                  <a:pt x="193186" y="3427720"/>
                  <a:pt x="193494" y="3426206"/>
                  <a:pt x="193710" y="3423760"/>
                </a:cubicBezTo>
                <a:cubicBezTo>
                  <a:pt x="193753" y="3422535"/>
                  <a:pt x="193797" y="3421310"/>
                  <a:pt x="193839" y="3420085"/>
                </a:cubicBezTo>
                <a:lnTo>
                  <a:pt x="195094" y="3410930"/>
                </a:lnTo>
                <a:lnTo>
                  <a:pt x="196311" y="3408092"/>
                </a:lnTo>
                <a:lnTo>
                  <a:pt x="197928" y="3407419"/>
                </a:lnTo>
                <a:cubicBezTo>
                  <a:pt x="197912" y="3407119"/>
                  <a:pt x="197897" y="3406820"/>
                  <a:pt x="197881" y="3406520"/>
                </a:cubicBezTo>
                <a:cubicBezTo>
                  <a:pt x="196231" y="3399306"/>
                  <a:pt x="192821" y="3396220"/>
                  <a:pt x="204222" y="3391015"/>
                </a:cubicBezTo>
                <a:cubicBezTo>
                  <a:pt x="202162" y="3374996"/>
                  <a:pt x="208811" y="3373934"/>
                  <a:pt x="213950" y="3354361"/>
                </a:cubicBezTo>
                <a:cubicBezTo>
                  <a:pt x="211218" y="3344737"/>
                  <a:pt x="213619" y="3338360"/>
                  <a:pt x="217699" y="3332639"/>
                </a:cubicBezTo>
                <a:cubicBezTo>
                  <a:pt x="218717" y="3312409"/>
                  <a:pt x="225688" y="3295747"/>
                  <a:pt x="229963" y="3273935"/>
                </a:cubicBezTo>
                <a:cubicBezTo>
                  <a:pt x="228293" y="3248488"/>
                  <a:pt x="239257" y="3238943"/>
                  <a:pt x="243785" y="3215621"/>
                </a:cubicBezTo>
                <a:cubicBezTo>
                  <a:pt x="237893" y="3192522"/>
                  <a:pt x="253940" y="3201000"/>
                  <a:pt x="259175" y="3189909"/>
                </a:cubicBezTo>
                <a:lnTo>
                  <a:pt x="259988" y="3186579"/>
                </a:lnTo>
                <a:lnTo>
                  <a:pt x="259980" y="3177264"/>
                </a:lnTo>
                <a:lnTo>
                  <a:pt x="259609" y="3173723"/>
                </a:lnTo>
                <a:cubicBezTo>
                  <a:pt x="259490" y="3171299"/>
                  <a:pt x="259588" y="3169704"/>
                  <a:pt x="259848" y="3168622"/>
                </a:cubicBezTo>
                <a:lnTo>
                  <a:pt x="259971" y="3168508"/>
                </a:lnTo>
                <a:cubicBezTo>
                  <a:pt x="259969" y="3166907"/>
                  <a:pt x="259968" y="3165307"/>
                  <a:pt x="259966" y="3163706"/>
                </a:cubicBezTo>
                <a:cubicBezTo>
                  <a:pt x="259691" y="3155577"/>
                  <a:pt x="259171" y="3147642"/>
                  <a:pt x="258467" y="3140064"/>
                </a:cubicBezTo>
                <a:cubicBezTo>
                  <a:pt x="265286" y="3134408"/>
                  <a:pt x="258805" y="3106027"/>
                  <a:pt x="270990" y="3110288"/>
                </a:cubicBezTo>
                <a:cubicBezTo>
                  <a:pt x="270407" y="3100106"/>
                  <a:pt x="265565" y="3093497"/>
                  <a:pt x="273494" y="3097704"/>
                </a:cubicBezTo>
                <a:cubicBezTo>
                  <a:pt x="273534" y="3094376"/>
                  <a:pt x="274313" y="3092401"/>
                  <a:pt x="275456" y="3091047"/>
                </a:cubicBezTo>
                <a:lnTo>
                  <a:pt x="275980" y="3090672"/>
                </a:lnTo>
                <a:lnTo>
                  <a:pt x="274486" y="3068004"/>
                </a:lnTo>
                <a:lnTo>
                  <a:pt x="275226" y="3065087"/>
                </a:lnTo>
                <a:lnTo>
                  <a:pt x="273050" y="3050191"/>
                </a:lnTo>
                <a:cubicBezTo>
                  <a:pt x="272889" y="3047647"/>
                  <a:pt x="272728" y="3045103"/>
                  <a:pt x="272566" y="3042559"/>
                </a:cubicBezTo>
                <a:lnTo>
                  <a:pt x="271107" y="3040271"/>
                </a:lnTo>
                <a:cubicBezTo>
                  <a:pt x="270265" y="3037872"/>
                  <a:pt x="270006" y="3034528"/>
                  <a:pt x="271065" y="3029072"/>
                </a:cubicBezTo>
                <a:lnTo>
                  <a:pt x="271558" y="3027835"/>
                </a:lnTo>
                <a:cubicBezTo>
                  <a:pt x="270688" y="3024705"/>
                  <a:pt x="268559" y="2982922"/>
                  <a:pt x="268717" y="2964245"/>
                </a:cubicBezTo>
                <a:cubicBezTo>
                  <a:pt x="279502" y="2933904"/>
                  <a:pt x="269365" y="2949568"/>
                  <a:pt x="272511" y="2915772"/>
                </a:cubicBezTo>
                <a:cubicBezTo>
                  <a:pt x="272017" y="2877552"/>
                  <a:pt x="270125" y="2850992"/>
                  <a:pt x="270356" y="2825842"/>
                </a:cubicBezTo>
                <a:cubicBezTo>
                  <a:pt x="269433" y="2814032"/>
                  <a:pt x="268938" y="2727859"/>
                  <a:pt x="273897" y="2734957"/>
                </a:cubicBezTo>
                <a:cubicBezTo>
                  <a:pt x="264242" y="2698391"/>
                  <a:pt x="277769" y="2677127"/>
                  <a:pt x="274458" y="2636572"/>
                </a:cubicBezTo>
                <a:cubicBezTo>
                  <a:pt x="287792" y="2615986"/>
                  <a:pt x="275829" y="2626668"/>
                  <a:pt x="279157" y="2604260"/>
                </a:cubicBezTo>
                <a:cubicBezTo>
                  <a:pt x="279270" y="2587221"/>
                  <a:pt x="288019" y="2599786"/>
                  <a:pt x="288131" y="2582747"/>
                </a:cubicBezTo>
                <a:cubicBezTo>
                  <a:pt x="260352" y="2545890"/>
                  <a:pt x="290145" y="2525479"/>
                  <a:pt x="282516" y="2478755"/>
                </a:cubicBezTo>
                <a:lnTo>
                  <a:pt x="287359" y="2451804"/>
                </a:lnTo>
                <a:cubicBezTo>
                  <a:pt x="285426" y="2443087"/>
                  <a:pt x="285710" y="2414879"/>
                  <a:pt x="289577" y="2408801"/>
                </a:cubicBezTo>
                <a:cubicBezTo>
                  <a:pt x="290424" y="2402768"/>
                  <a:pt x="289064" y="2396183"/>
                  <a:pt x="293203" y="2392670"/>
                </a:cubicBezTo>
                <a:cubicBezTo>
                  <a:pt x="295637" y="2379564"/>
                  <a:pt x="301233" y="2349549"/>
                  <a:pt x="304183" y="2330165"/>
                </a:cubicBezTo>
                <a:cubicBezTo>
                  <a:pt x="298973" y="2319718"/>
                  <a:pt x="309550" y="2303314"/>
                  <a:pt x="310900" y="2276363"/>
                </a:cubicBezTo>
                <a:cubicBezTo>
                  <a:pt x="304874" y="2264930"/>
                  <a:pt x="311891" y="2258198"/>
                  <a:pt x="303909" y="2236310"/>
                </a:cubicBezTo>
                <a:cubicBezTo>
                  <a:pt x="304734" y="2235412"/>
                  <a:pt x="305502" y="2234293"/>
                  <a:pt x="306187" y="2232984"/>
                </a:cubicBezTo>
                <a:cubicBezTo>
                  <a:pt x="310170" y="2225381"/>
                  <a:pt x="310605" y="2213194"/>
                  <a:pt x="307158" y="2205763"/>
                </a:cubicBezTo>
                <a:cubicBezTo>
                  <a:pt x="296601" y="2170883"/>
                  <a:pt x="306474" y="2175442"/>
                  <a:pt x="304860" y="2145703"/>
                </a:cubicBezTo>
                <a:cubicBezTo>
                  <a:pt x="304314" y="2112090"/>
                  <a:pt x="314083" y="2134724"/>
                  <a:pt x="304273" y="2092533"/>
                </a:cubicBezTo>
                <a:cubicBezTo>
                  <a:pt x="308983" y="2088154"/>
                  <a:pt x="303590" y="2066396"/>
                  <a:pt x="301642" y="2057359"/>
                </a:cubicBezTo>
                <a:cubicBezTo>
                  <a:pt x="301720" y="2041038"/>
                  <a:pt x="313213" y="2032807"/>
                  <a:pt x="306736" y="2016105"/>
                </a:cubicBezTo>
                <a:cubicBezTo>
                  <a:pt x="312847" y="2019262"/>
                  <a:pt x="310007" y="1975377"/>
                  <a:pt x="316234" y="1983129"/>
                </a:cubicBezTo>
                <a:cubicBezTo>
                  <a:pt x="322177" y="1972692"/>
                  <a:pt x="313034" y="1967129"/>
                  <a:pt x="318238" y="1956745"/>
                </a:cubicBezTo>
                <a:cubicBezTo>
                  <a:pt x="319718" y="1944884"/>
                  <a:pt x="311423" y="1963350"/>
                  <a:pt x="311341" y="1950160"/>
                </a:cubicBezTo>
                <a:lnTo>
                  <a:pt x="323556" y="1879546"/>
                </a:lnTo>
                <a:cubicBezTo>
                  <a:pt x="320263" y="1869846"/>
                  <a:pt x="322312" y="1862247"/>
                  <a:pt x="326085" y="1854893"/>
                </a:cubicBezTo>
                <a:cubicBezTo>
                  <a:pt x="325955" y="1832625"/>
                  <a:pt x="332007" y="1812578"/>
                  <a:pt x="335058" y="1787684"/>
                </a:cubicBezTo>
                <a:cubicBezTo>
                  <a:pt x="331933" y="1760490"/>
                  <a:pt x="342400" y="1747069"/>
                  <a:pt x="345620" y="1720464"/>
                </a:cubicBezTo>
                <a:cubicBezTo>
                  <a:pt x="337355" y="1693643"/>
                  <a:pt x="360215" y="1703686"/>
                  <a:pt x="360760" y="1681196"/>
                </a:cubicBezTo>
                <a:cubicBezTo>
                  <a:pt x="353923" y="1644243"/>
                  <a:pt x="368449" y="1682451"/>
                  <a:pt x="368483" y="1625881"/>
                </a:cubicBezTo>
                <a:cubicBezTo>
                  <a:pt x="367181" y="1622619"/>
                  <a:pt x="369088" y="1615868"/>
                  <a:pt x="371077" y="1616704"/>
                </a:cubicBezTo>
                <a:cubicBezTo>
                  <a:pt x="371005" y="1604306"/>
                  <a:pt x="384453" y="1569256"/>
                  <a:pt x="383008" y="1551493"/>
                </a:cubicBezTo>
                <a:cubicBezTo>
                  <a:pt x="390598" y="1517303"/>
                  <a:pt x="381821" y="1500132"/>
                  <a:pt x="384834" y="1475233"/>
                </a:cubicBezTo>
                <a:cubicBezTo>
                  <a:pt x="393221" y="1446677"/>
                  <a:pt x="400498" y="1430031"/>
                  <a:pt x="418371" y="1380155"/>
                </a:cubicBezTo>
                <a:lnTo>
                  <a:pt x="469641" y="1210871"/>
                </a:lnTo>
                <a:cubicBezTo>
                  <a:pt x="507460" y="1148093"/>
                  <a:pt x="486915" y="1066841"/>
                  <a:pt x="489701" y="1028427"/>
                </a:cubicBezTo>
                <a:cubicBezTo>
                  <a:pt x="478454" y="1012506"/>
                  <a:pt x="490925" y="999600"/>
                  <a:pt x="486354" y="980383"/>
                </a:cubicBezTo>
                <a:cubicBezTo>
                  <a:pt x="483880" y="937629"/>
                  <a:pt x="471099" y="895192"/>
                  <a:pt x="479762" y="839699"/>
                </a:cubicBezTo>
                <a:cubicBezTo>
                  <a:pt x="444550" y="814685"/>
                  <a:pt x="465776" y="749644"/>
                  <a:pt x="445664" y="696545"/>
                </a:cubicBezTo>
                <a:cubicBezTo>
                  <a:pt x="441558" y="665722"/>
                  <a:pt x="459046" y="617297"/>
                  <a:pt x="440047" y="606615"/>
                </a:cubicBezTo>
                <a:cubicBezTo>
                  <a:pt x="451675" y="592509"/>
                  <a:pt x="432892" y="579307"/>
                  <a:pt x="431225" y="563889"/>
                </a:cubicBezTo>
                <a:cubicBezTo>
                  <a:pt x="438618" y="551582"/>
                  <a:pt x="432225" y="545475"/>
                  <a:pt x="430803" y="534294"/>
                </a:cubicBezTo>
                <a:cubicBezTo>
                  <a:pt x="435364" y="529230"/>
                  <a:pt x="435126" y="519767"/>
                  <a:pt x="429777" y="516548"/>
                </a:cubicBezTo>
                <a:cubicBezTo>
                  <a:pt x="417444" y="521116"/>
                  <a:pt x="423596" y="488251"/>
                  <a:pt x="415090" y="485808"/>
                </a:cubicBezTo>
                <a:cubicBezTo>
                  <a:pt x="413316" y="466733"/>
                  <a:pt x="424116" y="383903"/>
                  <a:pt x="410499" y="369873"/>
                </a:cubicBezTo>
                <a:cubicBezTo>
                  <a:pt x="404034" y="331308"/>
                  <a:pt x="425696" y="275570"/>
                  <a:pt x="425314" y="259180"/>
                </a:cubicBezTo>
                <a:cubicBezTo>
                  <a:pt x="450188" y="242918"/>
                  <a:pt x="384634" y="163766"/>
                  <a:pt x="383240" y="94173"/>
                </a:cubicBezTo>
                <a:cubicBezTo>
                  <a:pt x="385641" y="84795"/>
                  <a:pt x="385609" y="79782"/>
                  <a:pt x="379938" y="77267"/>
                </a:cubicBezTo>
                <a:cubicBezTo>
                  <a:pt x="378301" y="68220"/>
                  <a:pt x="376144" y="54774"/>
                  <a:pt x="373430" y="3885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Google Shape;105;g2553282d077_0_0">
            <a:extLst>
              <a:ext uri="{FF2B5EF4-FFF2-40B4-BE49-F238E27FC236}">
                <a16:creationId xmlns:a16="http://schemas.microsoft.com/office/drawing/2014/main" id="{05C66BFF-7A66-35B7-0CC5-60FAB4FE8B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67400" y="500740"/>
            <a:ext cx="5310116" cy="1322887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BO" dirty="0" err="1"/>
              <a:t>Danemark</a:t>
            </a:r>
            <a:r>
              <a:rPr lang="es-BO" dirty="0"/>
              <a:t>: </a:t>
            </a:r>
            <a:r>
              <a:rPr lang="es-BO" dirty="0" err="1"/>
              <a:t>protection</a:t>
            </a:r>
            <a:r>
              <a:rPr lang="es-BO" dirty="0"/>
              <a:t> de </a:t>
            </a:r>
            <a:r>
              <a:rPr lang="es-BO" dirty="0" err="1"/>
              <a:t>l’or</a:t>
            </a:r>
            <a:r>
              <a:rPr lang="es-BO" dirty="0"/>
              <a:t> </a:t>
            </a:r>
            <a:r>
              <a:rPr lang="es-BO" dirty="0" err="1"/>
              <a:t>bleu</a:t>
            </a:r>
            <a:endParaRPr lang="es-BO" i="1" dirty="0"/>
          </a:p>
        </p:txBody>
      </p:sp>
      <p:pic>
        <p:nvPicPr>
          <p:cNvPr id="5" name="Picture 4" descr="A red and white flag&#10;&#10;Description automatically generated">
            <a:extLst>
              <a:ext uri="{FF2B5EF4-FFF2-40B4-BE49-F238E27FC236}">
                <a16:creationId xmlns:a16="http://schemas.microsoft.com/office/drawing/2014/main" id="{2E99B474-B9D9-4C20-C782-CF54764A6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27" y="2028176"/>
            <a:ext cx="3720152" cy="2811742"/>
          </a:xfrm>
          <a:prstGeom prst="rect">
            <a:avLst/>
          </a:prstGeom>
        </p:spPr>
      </p:pic>
      <p:sp>
        <p:nvSpPr>
          <p:cNvPr id="106" name="Google Shape;106;g2553282d077_0_0">
            <a:extLst>
              <a:ext uri="{FF2B5EF4-FFF2-40B4-BE49-F238E27FC236}">
                <a16:creationId xmlns:a16="http://schemas.microsoft.com/office/drawing/2014/main" id="{BE8A8200-F23A-4791-72A1-A83D7E49C99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192486" y="1741714"/>
            <a:ext cx="5985030" cy="4360973"/>
          </a:xfrm>
          <a:prstGeom prst="rect">
            <a:avLst/>
          </a:prstGeom>
        </p:spPr>
        <p:txBody>
          <a:bodyPr spcFirstLastPara="1" lIns="91425" tIns="45700" rIns="91425" bIns="45700" anchorCtr="0">
            <a:normAutofit fontScale="92500" lnSpcReduction="10000"/>
          </a:bodyPr>
          <a:lstStyle/>
          <a:p>
            <a:pPr marL="457200" lvl="0" indent="-325755" algn="just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GB" sz="2600" b="1" dirty="0"/>
              <a:t>Directive cadre sur </a:t>
            </a:r>
            <a:r>
              <a:rPr lang="en-GB" sz="2600" b="1" dirty="0" err="1"/>
              <a:t>l’eau</a:t>
            </a:r>
            <a:r>
              <a:rPr lang="en-GB" sz="2600" b="1" dirty="0"/>
              <a:t>: </a:t>
            </a:r>
            <a:r>
              <a:rPr lang="en-GB" sz="2600" dirty="0"/>
              <a:t>decision politique de protection de </a:t>
            </a:r>
            <a:r>
              <a:rPr lang="en-GB" sz="2600" dirty="0" err="1"/>
              <a:t>ses</a:t>
            </a:r>
            <a:r>
              <a:rPr lang="en-GB" sz="2600" dirty="0"/>
              <a:t> eaux </a:t>
            </a:r>
            <a:r>
              <a:rPr lang="en-GB" sz="2600" dirty="0" err="1"/>
              <a:t>souterraines</a:t>
            </a:r>
            <a:endParaRPr lang="en-GB" sz="2600" dirty="0"/>
          </a:p>
          <a:p>
            <a:pPr marL="588645" lvl="1" indent="0" algn="just">
              <a:spcBef>
                <a:spcPts val="1000"/>
              </a:spcBef>
              <a:buSzPct val="64285"/>
              <a:buNone/>
            </a:pPr>
            <a:r>
              <a:rPr lang="en-GB" sz="2200" dirty="0"/>
              <a:t>Pas de distinction metabolites </a:t>
            </a:r>
            <a:r>
              <a:rPr lang="en-GB" sz="2200" dirty="0" err="1"/>
              <a:t>pertinents</a:t>
            </a:r>
            <a:r>
              <a:rPr lang="en-GB" sz="2200" dirty="0"/>
              <a:t>/non-</a:t>
            </a:r>
            <a:r>
              <a:rPr lang="en-GB" sz="2200" dirty="0" err="1"/>
              <a:t>pertinents</a:t>
            </a:r>
            <a:r>
              <a:rPr lang="en-GB" sz="2200" dirty="0"/>
              <a:t>.</a:t>
            </a:r>
          </a:p>
          <a:p>
            <a:pPr marL="588645" lvl="1" indent="0" algn="just">
              <a:spcBef>
                <a:spcPts val="1000"/>
              </a:spcBef>
              <a:buSzPct val="64285"/>
              <a:buNone/>
            </a:pPr>
            <a:r>
              <a:rPr lang="en-GB" sz="2200" dirty="0"/>
              <a:t>Système de </a:t>
            </a:r>
            <a:r>
              <a:rPr lang="en-GB" sz="2200" dirty="0" err="1"/>
              <a:t>réaction</a:t>
            </a:r>
            <a:r>
              <a:rPr lang="en-GB" sz="2200" dirty="0"/>
              <a:t> très </a:t>
            </a:r>
            <a:r>
              <a:rPr lang="en-GB" sz="2200" dirty="0" err="1"/>
              <a:t>rapide</a:t>
            </a:r>
            <a:r>
              <a:rPr lang="en-GB" sz="2200" dirty="0"/>
              <a:t> (ex: </a:t>
            </a:r>
            <a:r>
              <a:rPr lang="en-GB" sz="2200" dirty="0" err="1"/>
              <a:t>cyazofamide</a:t>
            </a:r>
            <a:r>
              <a:rPr lang="en-GB" sz="2200" dirty="0"/>
              <a:t>).</a:t>
            </a:r>
          </a:p>
          <a:p>
            <a:pPr marL="588645" lvl="1" indent="0" algn="just">
              <a:spcBef>
                <a:spcPts val="1000"/>
              </a:spcBef>
              <a:buSzPct val="64285"/>
              <a:buNone/>
            </a:pPr>
            <a:r>
              <a:rPr lang="en-GB" sz="2200" dirty="0"/>
              <a:t>3 communes </a:t>
            </a:r>
            <a:r>
              <a:rPr lang="en-GB" sz="2200" dirty="0" err="1"/>
              <a:t>interdisent</a:t>
            </a:r>
            <a:r>
              <a:rPr lang="en-GB" sz="2200" dirty="0"/>
              <a:t> </a:t>
            </a:r>
            <a:r>
              <a:rPr lang="en-GB" sz="2200" dirty="0" err="1"/>
              <a:t>l’utilisation</a:t>
            </a:r>
            <a:r>
              <a:rPr lang="en-GB" sz="2200" dirty="0"/>
              <a:t> de pesticides de </a:t>
            </a:r>
            <a:r>
              <a:rPr lang="en-GB" sz="2200" dirty="0" err="1"/>
              <a:t>synthèse</a:t>
            </a:r>
            <a:r>
              <a:rPr lang="en-GB" sz="2200" dirty="0"/>
              <a:t> sur </a:t>
            </a:r>
            <a:r>
              <a:rPr lang="en-GB" sz="2200" dirty="0" err="1"/>
              <a:t>leurs</a:t>
            </a:r>
            <a:r>
              <a:rPr lang="en-GB" sz="2200" dirty="0"/>
              <a:t> nappes </a:t>
            </a:r>
            <a:r>
              <a:rPr lang="en-GB" sz="2200" dirty="0" err="1"/>
              <a:t>phréatiques</a:t>
            </a:r>
            <a:endParaRPr lang="en-GB" sz="2200" dirty="0"/>
          </a:p>
          <a:p>
            <a:pPr marL="457200" lvl="0" indent="-325755" algn="just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GB" sz="2600" b="1" dirty="0"/>
              <a:t>Taxation </a:t>
            </a:r>
            <a:r>
              <a:rPr lang="en-GB" sz="2600" b="1" dirty="0" err="1"/>
              <a:t>intelligente</a:t>
            </a:r>
            <a:r>
              <a:rPr lang="en-GB" sz="2600" dirty="0"/>
              <a:t> sur les pesticides, </a:t>
            </a:r>
            <a:r>
              <a:rPr lang="en-GB" sz="2600" dirty="0" err="1"/>
              <a:t>basée</a:t>
            </a:r>
            <a:r>
              <a:rPr lang="en-GB" sz="2600" dirty="0"/>
              <a:t> sur </a:t>
            </a:r>
            <a:r>
              <a:rPr lang="en-GB" sz="2600" dirty="0" err="1"/>
              <a:t>leur</a:t>
            </a:r>
            <a:r>
              <a:rPr lang="en-GB" sz="2600" dirty="0"/>
              <a:t> </a:t>
            </a:r>
            <a:r>
              <a:rPr lang="en-GB" sz="2600" dirty="0" err="1"/>
              <a:t>toxicité</a:t>
            </a:r>
            <a:r>
              <a:rPr lang="en-GB" sz="2600" dirty="0"/>
              <a:t>.</a:t>
            </a:r>
          </a:p>
          <a:p>
            <a:pPr marL="588645" lvl="1" indent="0" algn="just">
              <a:spcBef>
                <a:spcPts val="1000"/>
              </a:spcBef>
              <a:buSzPct val="64285"/>
              <a:buNone/>
            </a:pPr>
            <a:r>
              <a:rPr lang="en-GB" sz="2200" dirty="0"/>
              <a:t>Forte reduction de </a:t>
            </a:r>
            <a:r>
              <a:rPr lang="en-GB" sz="2200" dirty="0" err="1"/>
              <a:t>l’utilisation</a:t>
            </a:r>
            <a:r>
              <a:rPr lang="en-GB" sz="2200" dirty="0"/>
              <a:t> des pesticides les plus </a:t>
            </a:r>
            <a:r>
              <a:rPr lang="en-GB" sz="2200" dirty="0" err="1"/>
              <a:t>toxiques</a:t>
            </a:r>
            <a:r>
              <a:rPr lang="en-GB" sz="2200" dirty="0"/>
              <a:t>.</a:t>
            </a:r>
          </a:p>
          <a:p>
            <a:pPr marL="131445" lvl="0" indent="0" algn="just" rtl="0">
              <a:spcBef>
                <a:spcPts val="1000"/>
              </a:spcBef>
              <a:spcAft>
                <a:spcPts val="0"/>
              </a:spcAft>
              <a:buSzPct val="64285"/>
              <a:buNone/>
            </a:pPr>
            <a:endParaRPr lang="en-GB" sz="2600" dirty="0"/>
          </a:p>
        </p:txBody>
      </p:sp>
      <p:sp>
        <p:nvSpPr>
          <p:cNvPr id="107" name="Google Shape;107;g2553282d077_0_0">
            <a:extLst>
              <a:ext uri="{FF2B5EF4-FFF2-40B4-BE49-F238E27FC236}">
                <a16:creationId xmlns:a16="http://schemas.microsoft.com/office/drawing/2014/main" id="{9049DB35-148C-964C-A0B3-80AB087EA33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BO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 marL="0" lvl="0" indent="0" rtl="0">
                <a:spcBef>
                  <a:spcPts val="0"/>
                </a:spcBef>
                <a:spcAft>
                  <a:spcPts val="60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3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962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4">
          <a:extLst>
            <a:ext uri="{FF2B5EF4-FFF2-40B4-BE49-F238E27FC236}">
              <a16:creationId xmlns:a16="http://schemas.microsoft.com/office/drawing/2014/main" id="{C2E4D0F0-AB36-2BA4-4FB2-68E9C7254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60AA8B01-692D-609B-B8A5-E36D0CC4E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CC7BDF52-1488-292A-B8D5-ED955B8F58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3886" y="0"/>
            <a:ext cx="7538114" cy="6858000"/>
          </a:xfrm>
          <a:custGeom>
            <a:avLst/>
            <a:gdLst>
              <a:gd name="connsiteX0" fmla="*/ 366246 w 7538114"/>
              <a:gd name="connsiteY0" fmla="*/ 0 h 6858000"/>
              <a:gd name="connsiteX1" fmla="*/ 2830292 w 7538114"/>
              <a:gd name="connsiteY1" fmla="*/ 0 h 6858000"/>
              <a:gd name="connsiteX2" fmla="*/ 3903260 w 7538114"/>
              <a:gd name="connsiteY2" fmla="*/ 0 h 6858000"/>
              <a:gd name="connsiteX3" fmla="*/ 4597266 w 7538114"/>
              <a:gd name="connsiteY3" fmla="*/ 0 h 6858000"/>
              <a:gd name="connsiteX4" fmla="*/ 7192370 w 7538114"/>
              <a:gd name="connsiteY4" fmla="*/ 0 h 6858000"/>
              <a:gd name="connsiteX5" fmla="*/ 7538114 w 7538114"/>
              <a:gd name="connsiteY5" fmla="*/ 0 h 6858000"/>
              <a:gd name="connsiteX6" fmla="*/ 7538114 w 7538114"/>
              <a:gd name="connsiteY6" fmla="*/ 6858000 h 6858000"/>
              <a:gd name="connsiteX7" fmla="*/ 7192370 w 7538114"/>
              <a:gd name="connsiteY7" fmla="*/ 6858000 h 6858000"/>
              <a:gd name="connsiteX8" fmla="*/ 4597266 w 7538114"/>
              <a:gd name="connsiteY8" fmla="*/ 6858000 h 6858000"/>
              <a:gd name="connsiteX9" fmla="*/ 3903260 w 7538114"/>
              <a:gd name="connsiteY9" fmla="*/ 6858000 h 6858000"/>
              <a:gd name="connsiteX10" fmla="*/ 2830292 w 7538114"/>
              <a:gd name="connsiteY10" fmla="*/ 6858000 h 6858000"/>
              <a:gd name="connsiteX11" fmla="*/ 170314 w 7538114"/>
              <a:gd name="connsiteY11" fmla="*/ 6858000 h 6858000"/>
              <a:gd name="connsiteX12" fmla="*/ 170341 w 7538114"/>
              <a:gd name="connsiteY12" fmla="*/ 6857759 h 6858000"/>
              <a:gd name="connsiteX13" fmla="*/ 173485 w 7538114"/>
              <a:gd name="connsiteY13" fmla="*/ 6852129 h 6858000"/>
              <a:gd name="connsiteX14" fmla="*/ 167544 w 7538114"/>
              <a:gd name="connsiteY14" fmla="*/ 6830335 h 6858000"/>
              <a:gd name="connsiteX15" fmla="*/ 163472 w 7538114"/>
              <a:gd name="connsiteY15" fmla="*/ 6796707 h 6858000"/>
              <a:gd name="connsiteX16" fmla="*/ 160535 w 7538114"/>
              <a:gd name="connsiteY16" fmla="*/ 6780725 h 6858000"/>
              <a:gd name="connsiteX17" fmla="*/ 162318 w 7538114"/>
              <a:gd name="connsiteY17" fmla="*/ 6767829 h 6858000"/>
              <a:gd name="connsiteX18" fmla="*/ 162771 w 7538114"/>
              <a:gd name="connsiteY18" fmla="*/ 6694444 h 6858000"/>
              <a:gd name="connsiteX19" fmla="*/ 165604 w 7538114"/>
              <a:gd name="connsiteY19" fmla="*/ 6677569 h 6858000"/>
              <a:gd name="connsiteX20" fmla="*/ 171255 w 7538114"/>
              <a:gd name="connsiteY20" fmla="*/ 6669571 h 6858000"/>
              <a:gd name="connsiteX21" fmla="*/ 169240 w 7538114"/>
              <a:gd name="connsiteY21" fmla="*/ 6663304 h 6858000"/>
              <a:gd name="connsiteX22" fmla="*/ 169039 w 7538114"/>
              <a:gd name="connsiteY22" fmla="*/ 6618916 h 6858000"/>
              <a:gd name="connsiteX23" fmla="*/ 168392 w 7538114"/>
              <a:gd name="connsiteY23" fmla="*/ 6589960 h 6858000"/>
              <a:gd name="connsiteX24" fmla="*/ 160636 w 7538114"/>
              <a:gd name="connsiteY24" fmla="*/ 6588200 h 6858000"/>
              <a:gd name="connsiteX25" fmla="*/ 157872 w 7538114"/>
              <a:gd name="connsiteY25" fmla="*/ 6562416 h 6858000"/>
              <a:gd name="connsiteX26" fmla="*/ 162851 w 7538114"/>
              <a:gd name="connsiteY26" fmla="*/ 6534939 h 6858000"/>
              <a:gd name="connsiteX27" fmla="*/ 162153 w 7538114"/>
              <a:gd name="connsiteY27" fmla="*/ 6502552 h 6858000"/>
              <a:gd name="connsiteX28" fmla="*/ 161821 w 7538114"/>
              <a:gd name="connsiteY28" fmla="*/ 6483172 h 6858000"/>
              <a:gd name="connsiteX29" fmla="*/ 154586 w 7538114"/>
              <a:gd name="connsiteY29" fmla="*/ 6432309 h 6858000"/>
              <a:gd name="connsiteX30" fmla="*/ 127078 w 7538114"/>
              <a:gd name="connsiteY30" fmla="*/ 6349783 h 6858000"/>
              <a:gd name="connsiteX31" fmla="*/ 123181 w 7538114"/>
              <a:gd name="connsiteY31" fmla="*/ 6323872 h 6858000"/>
              <a:gd name="connsiteX32" fmla="*/ 124767 w 7538114"/>
              <a:gd name="connsiteY32" fmla="*/ 6319343 h 6858000"/>
              <a:gd name="connsiteX33" fmla="*/ 108246 w 7538114"/>
              <a:gd name="connsiteY33" fmla="*/ 6190348 h 6858000"/>
              <a:gd name="connsiteX34" fmla="*/ 107279 w 7538114"/>
              <a:gd name="connsiteY34" fmla="*/ 6167269 h 6858000"/>
              <a:gd name="connsiteX35" fmla="*/ 107883 w 7538114"/>
              <a:gd name="connsiteY35" fmla="*/ 6149986 h 6858000"/>
              <a:gd name="connsiteX36" fmla="*/ 102380 w 7538114"/>
              <a:gd name="connsiteY36" fmla="*/ 6108622 h 6858000"/>
              <a:gd name="connsiteX37" fmla="*/ 90314 w 7538114"/>
              <a:gd name="connsiteY37" fmla="*/ 6041155 h 6858000"/>
              <a:gd name="connsiteX38" fmla="*/ 88409 w 7538114"/>
              <a:gd name="connsiteY38" fmla="*/ 6026587 h 6858000"/>
              <a:gd name="connsiteX39" fmla="*/ 89403 w 7538114"/>
              <a:gd name="connsiteY39" fmla="*/ 6013265 h 6858000"/>
              <a:gd name="connsiteX40" fmla="*/ 91927 w 7538114"/>
              <a:gd name="connsiteY40" fmla="*/ 6009478 h 6858000"/>
              <a:gd name="connsiteX41" fmla="*/ 91302 w 7538114"/>
              <a:gd name="connsiteY41" fmla="*/ 6001336 h 6858000"/>
              <a:gd name="connsiteX42" fmla="*/ 91687 w 7538114"/>
              <a:gd name="connsiteY42" fmla="*/ 5999003 h 6858000"/>
              <a:gd name="connsiteX43" fmla="*/ 93336 w 7538114"/>
              <a:gd name="connsiteY43" fmla="*/ 5985795 h 6858000"/>
              <a:gd name="connsiteX44" fmla="*/ 83190 w 7538114"/>
              <a:gd name="connsiteY44" fmla="*/ 5961758 h 6858000"/>
              <a:gd name="connsiteX45" fmla="*/ 81952 w 7538114"/>
              <a:gd name="connsiteY45" fmla="*/ 5928761 h 6858000"/>
              <a:gd name="connsiteX46" fmla="*/ 67420 w 7538114"/>
              <a:gd name="connsiteY46" fmla="*/ 5787247 h 6858000"/>
              <a:gd name="connsiteX47" fmla="*/ 50760 w 7538114"/>
              <a:gd name="connsiteY47" fmla="*/ 5710700 h 6858000"/>
              <a:gd name="connsiteX48" fmla="*/ 42956 w 7538114"/>
              <a:gd name="connsiteY48" fmla="*/ 5641754 h 6858000"/>
              <a:gd name="connsiteX49" fmla="*/ 29695 w 7538114"/>
              <a:gd name="connsiteY49" fmla="*/ 5602326 h 6858000"/>
              <a:gd name="connsiteX50" fmla="*/ 18841 w 7538114"/>
              <a:gd name="connsiteY50" fmla="*/ 5570885 h 6858000"/>
              <a:gd name="connsiteX51" fmla="*/ 9977 w 7538114"/>
              <a:gd name="connsiteY51" fmla="*/ 5543492 h 6858000"/>
              <a:gd name="connsiteX52" fmla="*/ 5255 w 7538114"/>
              <a:gd name="connsiteY52" fmla="*/ 5531024 h 6858000"/>
              <a:gd name="connsiteX53" fmla="*/ 5447 w 7538114"/>
              <a:gd name="connsiteY53" fmla="*/ 5527845 h 6858000"/>
              <a:gd name="connsiteX54" fmla="*/ 0 w 7538114"/>
              <a:gd name="connsiteY54" fmla="*/ 5507724 h 6858000"/>
              <a:gd name="connsiteX55" fmla="*/ 435 w 7538114"/>
              <a:gd name="connsiteY55" fmla="*/ 5507045 h 6858000"/>
              <a:gd name="connsiteX56" fmla="*/ 1128 w 7538114"/>
              <a:gd name="connsiteY56" fmla="*/ 5499619 h 6858000"/>
              <a:gd name="connsiteX57" fmla="*/ 1291 w 7538114"/>
              <a:gd name="connsiteY57" fmla="*/ 5486342 h 6858000"/>
              <a:gd name="connsiteX58" fmla="*/ 7976 w 7538114"/>
              <a:gd name="connsiteY58" fmla="*/ 5450755 h 6858000"/>
              <a:gd name="connsiteX59" fmla="*/ 2355 w 7538114"/>
              <a:gd name="connsiteY59" fmla="*/ 5429732 h 6858000"/>
              <a:gd name="connsiteX60" fmla="*/ 1499 w 7538114"/>
              <a:gd name="connsiteY60" fmla="*/ 5370432 h 6858000"/>
              <a:gd name="connsiteX61" fmla="*/ 11483 w 7538114"/>
              <a:gd name="connsiteY61" fmla="*/ 5308330 h 6858000"/>
              <a:gd name="connsiteX62" fmla="*/ 12793 w 7538114"/>
              <a:gd name="connsiteY62" fmla="*/ 5246026 h 6858000"/>
              <a:gd name="connsiteX63" fmla="*/ 12525 w 7538114"/>
              <a:gd name="connsiteY63" fmla="*/ 5223468 h 6858000"/>
              <a:gd name="connsiteX64" fmla="*/ 15322 w 7538114"/>
              <a:gd name="connsiteY64" fmla="*/ 5183258 h 6858000"/>
              <a:gd name="connsiteX65" fmla="*/ 18633 w 7538114"/>
              <a:gd name="connsiteY65" fmla="*/ 5164842 h 6858000"/>
              <a:gd name="connsiteX66" fmla="*/ 18428 w 7538114"/>
              <a:gd name="connsiteY66" fmla="*/ 5164034 h 6858000"/>
              <a:gd name="connsiteX67" fmla="*/ 19854 w 7538114"/>
              <a:gd name="connsiteY67" fmla="*/ 5162388 h 6858000"/>
              <a:gd name="connsiteX68" fmla="*/ 20514 w 7538114"/>
              <a:gd name="connsiteY68" fmla="*/ 5158981 h 6858000"/>
              <a:gd name="connsiteX69" fmla="*/ 20089 w 7538114"/>
              <a:gd name="connsiteY69" fmla="*/ 5149681 h 6858000"/>
              <a:gd name="connsiteX70" fmla="*/ 19561 w 7538114"/>
              <a:gd name="connsiteY70" fmla="*/ 5146183 h 6858000"/>
              <a:gd name="connsiteX71" fmla="*/ 19571 w 7538114"/>
              <a:gd name="connsiteY71" fmla="*/ 5141065 h 6858000"/>
              <a:gd name="connsiteX72" fmla="*/ 19690 w 7538114"/>
              <a:gd name="connsiteY72" fmla="*/ 5140937 h 6858000"/>
              <a:gd name="connsiteX73" fmla="*/ 19471 w 7538114"/>
              <a:gd name="connsiteY73" fmla="*/ 5136144 h 6858000"/>
              <a:gd name="connsiteX74" fmla="*/ 16918 w 7538114"/>
              <a:gd name="connsiteY74" fmla="*/ 5112689 h 6858000"/>
              <a:gd name="connsiteX75" fmla="*/ 28071 w 7538114"/>
              <a:gd name="connsiteY75" fmla="*/ 5081696 h 6858000"/>
              <a:gd name="connsiteX76" fmla="*/ 30005 w 7538114"/>
              <a:gd name="connsiteY76" fmla="*/ 5068879 h 6858000"/>
              <a:gd name="connsiteX77" fmla="*/ 31661 w 7538114"/>
              <a:gd name="connsiteY77" fmla="*/ 5062033 h 6858000"/>
              <a:gd name="connsiteX78" fmla="*/ 32169 w 7538114"/>
              <a:gd name="connsiteY78" fmla="*/ 5061608 h 6858000"/>
              <a:gd name="connsiteX79" fmla="*/ 27436 w 7538114"/>
              <a:gd name="connsiteY79" fmla="*/ 5021480 h 6858000"/>
              <a:gd name="connsiteX80" fmla="*/ 26614 w 7538114"/>
              <a:gd name="connsiteY80" fmla="*/ 5013906 h 6858000"/>
              <a:gd name="connsiteX81" fmla="*/ 25056 w 7538114"/>
              <a:gd name="connsiteY81" fmla="*/ 5011767 h 6858000"/>
              <a:gd name="connsiteX82" fmla="*/ 24513 w 7538114"/>
              <a:gd name="connsiteY82" fmla="*/ 5000592 h 6858000"/>
              <a:gd name="connsiteX83" fmla="*/ 24951 w 7538114"/>
              <a:gd name="connsiteY83" fmla="*/ 4999307 h 6858000"/>
              <a:gd name="connsiteX84" fmla="*/ 22644 w 7538114"/>
              <a:gd name="connsiteY84" fmla="*/ 4990090 h 6858000"/>
              <a:gd name="connsiteX85" fmla="*/ 18465 w 7538114"/>
              <a:gd name="connsiteY85" fmla="*/ 4982366 h 6858000"/>
              <a:gd name="connsiteX86" fmla="*/ 20888 w 7538114"/>
              <a:gd name="connsiteY86" fmla="*/ 4887310 h 6858000"/>
              <a:gd name="connsiteX87" fmla="*/ 15781 w 7538114"/>
              <a:gd name="connsiteY87" fmla="*/ 4807298 h 6858000"/>
              <a:gd name="connsiteX88" fmla="*/ 19649 w 7538114"/>
              <a:gd name="connsiteY88" fmla="*/ 4779990 h 6858000"/>
              <a:gd name="connsiteX89" fmla="*/ 21858 w 7538114"/>
              <a:gd name="connsiteY89" fmla="*/ 4664237 h 6858000"/>
              <a:gd name="connsiteX90" fmla="*/ 13583 w 7538114"/>
              <a:gd name="connsiteY90" fmla="*/ 4598607 h 6858000"/>
              <a:gd name="connsiteX91" fmla="*/ 7118 w 7538114"/>
              <a:gd name="connsiteY91" fmla="*/ 4546768 h 6858000"/>
              <a:gd name="connsiteX92" fmla="*/ 14555 w 7538114"/>
              <a:gd name="connsiteY92" fmla="*/ 4522182 h 6858000"/>
              <a:gd name="connsiteX93" fmla="*/ 17290 w 7538114"/>
              <a:gd name="connsiteY93" fmla="*/ 4509768 h 6858000"/>
              <a:gd name="connsiteX94" fmla="*/ 17421 w 7538114"/>
              <a:gd name="connsiteY94" fmla="*/ 4494586 h 6858000"/>
              <a:gd name="connsiteX95" fmla="*/ 18193 w 7538114"/>
              <a:gd name="connsiteY95" fmla="*/ 4440649 h 6858000"/>
              <a:gd name="connsiteX96" fmla="*/ 16616 w 7538114"/>
              <a:gd name="connsiteY96" fmla="*/ 4431853 h 6858000"/>
              <a:gd name="connsiteX97" fmla="*/ 19246 w 7538114"/>
              <a:gd name="connsiteY97" fmla="*/ 4403141 h 6858000"/>
              <a:gd name="connsiteX98" fmla="*/ 19623 w 7538114"/>
              <a:gd name="connsiteY98" fmla="*/ 4356631 h 6858000"/>
              <a:gd name="connsiteX99" fmla="*/ 20293 w 7538114"/>
              <a:gd name="connsiteY99" fmla="*/ 4339937 h 6858000"/>
              <a:gd name="connsiteX100" fmla="*/ 18752 w 7538114"/>
              <a:gd name="connsiteY100" fmla="*/ 4331435 h 6858000"/>
              <a:gd name="connsiteX101" fmla="*/ 24901 w 7538114"/>
              <a:gd name="connsiteY101" fmla="*/ 4320990 h 6858000"/>
              <a:gd name="connsiteX102" fmla="*/ 23734 w 7538114"/>
              <a:gd name="connsiteY102" fmla="*/ 4309111 h 6858000"/>
              <a:gd name="connsiteX103" fmla="*/ 29040 w 7538114"/>
              <a:gd name="connsiteY103" fmla="*/ 4263489 h 6858000"/>
              <a:gd name="connsiteX104" fmla="*/ 29429 w 7538114"/>
              <a:gd name="connsiteY104" fmla="*/ 4258775 h 6858000"/>
              <a:gd name="connsiteX105" fmla="*/ 33702 w 7538114"/>
              <a:gd name="connsiteY105" fmla="*/ 4248512 h 6858000"/>
              <a:gd name="connsiteX106" fmla="*/ 37356 w 7538114"/>
              <a:gd name="connsiteY106" fmla="*/ 4228644 h 6858000"/>
              <a:gd name="connsiteX107" fmla="*/ 50107 w 7538114"/>
              <a:gd name="connsiteY107" fmla="*/ 4193665 h 6858000"/>
              <a:gd name="connsiteX108" fmla="*/ 56192 w 7538114"/>
              <a:gd name="connsiteY108" fmla="*/ 4173105 h 6858000"/>
              <a:gd name="connsiteX109" fmla="*/ 61800 w 7538114"/>
              <a:gd name="connsiteY109" fmla="*/ 4159194 h 6858000"/>
              <a:gd name="connsiteX110" fmla="*/ 69720 w 7538114"/>
              <a:gd name="connsiteY110" fmla="*/ 4118135 h 6858000"/>
              <a:gd name="connsiteX111" fmla="*/ 80190 w 7538114"/>
              <a:gd name="connsiteY111" fmla="*/ 4047713 h 6858000"/>
              <a:gd name="connsiteX112" fmla="*/ 96666 w 7538114"/>
              <a:gd name="connsiteY112" fmla="*/ 3980780 h 6858000"/>
              <a:gd name="connsiteX113" fmla="*/ 107651 w 7538114"/>
              <a:gd name="connsiteY113" fmla="*/ 3941872 h 6858000"/>
              <a:gd name="connsiteX114" fmla="*/ 118444 w 7538114"/>
              <a:gd name="connsiteY114" fmla="*/ 3897465 h 6858000"/>
              <a:gd name="connsiteX115" fmla="*/ 134545 w 7538114"/>
              <a:gd name="connsiteY115" fmla="*/ 3811132 h 6858000"/>
              <a:gd name="connsiteX116" fmla="*/ 145381 w 7538114"/>
              <a:gd name="connsiteY116" fmla="*/ 3746540 h 6858000"/>
              <a:gd name="connsiteX117" fmla="*/ 146587 w 7538114"/>
              <a:gd name="connsiteY117" fmla="*/ 3670275 h 6858000"/>
              <a:gd name="connsiteX118" fmla="*/ 165690 w 7538114"/>
              <a:gd name="connsiteY118" fmla="*/ 3580981 h 6858000"/>
              <a:gd name="connsiteX119" fmla="*/ 163175 w 7538114"/>
              <a:gd name="connsiteY119" fmla="*/ 3570960 h 6858000"/>
              <a:gd name="connsiteX120" fmla="*/ 162665 w 7538114"/>
              <a:gd name="connsiteY120" fmla="*/ 3560693 h 6858000"/>
              <a:gd name="connsiteX121" fmla="*/ 163299 w 7538114"/>
              <a:gd name="connsiteY121" fmla="*/ 3559743 h 6858000"/>
              <a:gd name="connsiteX122" fmla="*/ 164777 w 7538114"/>
              <a:gd name="connsiteY122" fmla="*/ 3548721 h 6858000"/>
              <a:gd name="connsiteX123" fmla="*/ 163708 w 7538114"/>
              <a:gd name="connsiteY123" fmla="*/ 3545693 h 6858000"/>
              <a:gd name="connsiteX124" fmla="*/ 164286 w 7538114"/>
              <a:gd name="connsiteY124" fmla="*/ 3537938 h 6858000"/>
              <a:gd name="connsiteX125" fmla="*/ 164247 w 7538114"/>
              <a:gd name="connsiteY125" fmla="*/ 3522141 h 6858000"/>
              <a:gd name="connsiteX126" fmla="*/ 165343 w 7538114"/>
              <a:gd name="connsiteY126" fmla="*/ 3519672 h 6858000"/>
              <a:gd name="connsiteX127" fmla="*/ 167001 w 7538114"/>
              <a:gd name="connsiteY127" fmla="*/ 3496604 h 6858000"/>
              <a:gd name="connsiteX128" fmla="*/ 167547 w 7538114"/>
              <a:gd name="connsiteY128" fmla="*/ 3496517 h 6858000"/>
              <a:gd name="connsiteX129" fmla="*/ 170301 w 7538114"/>
              <a:gd name="connsiteY129" fmla="*/ 3491023 h 6858000"/>
              <a:gd name="connsiteX130" fmla="*/ 174371 w 7538114"/>
              <a:gd name="connsiteY130" fmla="*/ 3479998 h 6858000"/>
              <a:gd name="connsiteX131" fmla="*/ 190228 w 7538114"/>
              <a:gd name="connsiteY131" fmla="*/ 3457434 h 6858000"/>
              <a:gd name="connsiteX132" fmla="*/ 192016 w 7538114"/>
              <a:gd name="connsiteY132" fmla="*/ 3433411 h 6858000"/>
              <a:gd name="connsiteX133" fmla="*/ 192663 w 7538114"/>
              <a:gd name="connsiteY133" fmla="*/ 3428691 h 6858000"/>
              <a:gd name="connsiteX134" fmla="*/ 192793 w 7538114"/>
              <a:gd name="connsiteY134" fmla="*/ 3428643 h 6858000"/>
              <a:gd name="connsiteX135" fmla="*/ 193710 w 7538114"/>
              <a:gd name="connsiteY135" fmla="*/ 3423760 h 6858000"/>
              <a:gd name="connsiteX136" fmla="*/ 193839 w 7538114"/>
              <a:gd name="connsiteY136" fmla="*/ 3420085 h 6858000"/>
              <a:gd name="connsiteX137" fmla="*/ 195094 w 7538114"/>
              <a:gd name="connsiteY137" fmla="*/ 3410930 h 6858000"/>
              <a:gd name="connsiteX138" fmla="*/ 196311 w 7538114"/>
              <a:gd name="connsiteY138" fmla="*/ 3408092 h 6858000"/>
              <a:gd name="connsiteX139" fmla="*/ 197928 w 7538114"/>
              <a:gd name="connsiteY139" fmla="*/ 3407419 h 6858000"/>
              <a:gd name="connsiteX140" fmla="*/ 197881 w 7538114"/>
              <a:gd name="connsiteY140" fmla="*/ 3406520 h 6858000"/>
              <a:gd name="connsiteX141" fmla="*/ 204222 w 7538114"/>
              <a:gd name="connsiteY141" fmla="*/ 3391015 h 6858000"/>
              <a:gd name="connsiteX142" fmla="*/ 213950 w 7538114"/>
              <a:gd name="connsiteY142" fmla="*/ 3354361 h 6858000"/>
              <a:gd name="connsiteX143" fmla="*/ 217699 w 7538114"/>
              <a:gd name="connsiteY143" fmla="*/ 3332639 h 6858000"/>
              <a:gd name="connsiteX144" fmla="*/ 229963 w 7538114"/>
              <a:gd name="connsiteY144" fmla="*/ 3273935 h 6858000"/>
              <a:gd name="connsiteX145" fmla="*/ 243785 w 7538114"/>
              <a:gd name="connsiteY145" fmla="*/ 3215621 h 6858000"/>
              <a:gd name="connsiteX146" fmla="*/ 259175 w 7538114"/>
              <a:gd name="connsiteY146" fmla="*/ 3189909 h 6858000"/>
              <a:gd name="connsiteX147" fmla="*/ 259988 w 7538114"/>
              <a:gd name="connsiteY147" fmla="*/ 3186579 h 6858000"/>
              <a:gd name="connsiteX148" fmla="*/ 259980 w 7538114"/>
              <a:gd name="connsiteY148" fmla="*/ 3177264 h 6858000"/>
              <a:gd name="connsiteX149" fmla="*/ 259609 w 7538114"/>
              <a:gd name="connsiteY149" fmla="*/ 3173723 h 6858000"/>
              <a:gd name="connsiteX150" fmla="*/ 259848 w 7538114"/>
              <a:gd name="connsiteY150" fmla="*/ 3168622 h 6858000"/>
              <a:gd name="connsiteX151" fmla="*/ 259971 w 7538114"/>
              <a:gd name="connsiteY151" fmla="*/ 3168508 h 6858000"/>
              <a:gd name="connsiteX152" fmla="*/ 259966 w 7538114"/>
              <a:gd name="connsiteY152" fmla="*/ 3163706 h 6858000"/>
              <a:gd name="connsiteX153" fmla="*/ 258467 w 7538114"/>
              <a:gd name="connsiteY153" fmla="*/ 3140064 h 6858000"/>
              <a:gd name="connsiteX154" fmla="*/ 270990 w 7538114"/>
              <a:gd name="connsiteY154" fmla="*/ 3110288 h 6858000"/>
              <a:gd name="connsiteX155" fmla="*/ 273494 w 7538114"/>
              <a:gd name="connsiteY155" fmla="*/ 3097704 h 6858000"/>
              <a:gd name="connsiteX156" fmla="*/ 275456 w 7538114"/>
              <a:gd name="connsiteY156" fmla="*/ 3091047 h 6858000"/>
              <a:gd name="connsiteX157" fmla="*/ 275980 w 7538114"/>
              <a:gd name="connsiteY157" fmla="*/ 3090672 h 6858000"/>
              <a:gd name="connsiteX158" fmla="*/ 274486 w 7538114"/>
              <a:gd name="connsiteY158" fmla="*/ 3068004 h 6858000"/>
              <a:gd name="connsiteX159" fmla="*/ 275226 w 7538114"/>
              <a:gd name="connsiteY159" fmla="*/ 3065087 h 6858000"/>
              <a:gd name="connsiteX160" fmla="*/ 273050 w 7538114"/>
              <a:gd name="connsiteY160" fmla="*/ 3050191 h 6858000"/>
              <a:gd name="connsiteX161" fmla="*/ 272566 w 7538114"/>
              <a:gd name="connsiteY161" fmla="*/ 3042559 h 6858000"/>
              <a:gd name="connsiteX162" fmla="*/ 271107 w 7538114"/>
              <a:gd name="connsiteY162" fmla="*/ 3040271 h 6858000"/>
              <a:gd name="connsiteX163" fmla="*/ 271065 w 7538114"/>
              <a:gd name="connsiteY163" fmla="*/ 3029072 h 6858000"/>
              <a:gd name="connsiteX164" fmla="*/ 271558 w 7538114"/>
              <a:gd name="connsiteY164" fmla="*/ 3027835 h 6858000"/>
              <a:gd name="connsiteX165" fmla="*/ 268717 w 7538114"/>
              <a:gd name="connsiteY165" fmla="*/ 2964245 h 6858000"/>
              <a:gd name="connsiteX166" fmla="*/ 272511 w 7538114"/>
              <a:gd name="connsiteY166" fmla="*/ 2915772 h 6858000"/>
              <a:gd name="connsiteX167" fmla="*/ 270356 w 7538114"/>
              <a:gd name="connsiteY167" fmla="*/ 2825842 h 6858000"/>
              <a:gd name="connsiteX168" fmla="*/ 273897 w 7538114"/>
              <a:gd name="connsiteY168" fmla="*/ 2734957 h 6858000"/>
              <a:gd name="connsiteX169" fmla="*/ 274458 w 7538114"/>
              <a:gd name="connsiteY169" fmla="*/ 2636572 h 6858000"/>
              <a:gd name="connsiteX170" fmla="*/ 279157 w 7538114"/>
              <a:gd name="connsiteY170" fmla="*/ 2604260 h 6858000"/>
              <a:gd name="connsiteX171" fmla="*/ 288131 w 7538114"/>
              <a:gd name="connsiteY171" fmla="*/ 2582747 h 6858000"/>
              <a:gd name="connsiteX172" fmla="*/ 282516 w 7538114"/>
              <a:gd name="connsiteY172" fmla="*/ 2478755 h 6858000"/>
              <a:gd name="connsiteX173" fmla="*/ 287359 w 7538114"/>
              <a:gd name="connsiteY173" fmla="*/ 2451804 h 6858000"/>
              <a:gd name="connsiteX174" fmla="*/ 289577 w 7538114"/>
              <a:gd name="connsiteY174" fmla="*/ 2408801 h 6858000"/>
              <a:gd name="connsiteX175" fmla="*/ 293203 w 7538114"/>
              <a:gd name="connsiteY175" fmla="*/ 2392670 h 6858000"/>
              <a:gd name="connsiteX176" fmla="*/ 304183 w 7538114"/>
              <a:gd name="connsiteY176" fmla="*/ 2330165 h 6858000"/>
              <a:gd name="connsiteX177" fmla="*/ 310900 w 7538114"/>
              <a:gd name="connsiteY177" fmla="*/ 2276363 h 6858000"/>
              <a:gd name="connsiteX178" fmla="*/ 303909 w 7538114"/>
              <a:gd name="connsiteY178" fmla="*/ 2236310 h 6858000"/>
              <a:gd name="connsiteX179" fmla="*/ 306187 w 7538114"/>
              <a:gd name="connsiteY179" fmla="*/ 2232984 h 6858000"/>
              <a:gd name="connsiteX180" fmla="*/ 307158 w 7538114"/>
              <a:gd name="connsiteY180" fmla="*/ 2205763 h 6858000"/>
              <a:gd name="connsiteX181" fmla="*/ 304860 w 7538114"/>
              <a:gd name="connsiteY181" fmla="*/ 2145703 h 6858000"/>
              <a:gd name="connsiteX182" fmla="*/ 304273 w 7538114"/>
              <a:gd name="connsiteY182" fmla="*/ 2092533 h 6858000"/>
              <a:gd name="connsiteX183" fmla="*/ 301642 w 7538114"/>
              <a:gd name="connsiteY183" fmla="*/ 2057359 h 6858000"/>
              <a:gd name="connsiteX184" fmla="*/ 306736 w 7538114"/>
              <a:gd name="connsiteY184" fmla="*/ 2016105 h 6858000"/>
              <a:gd name="connsiteX185" fmla="*/ 316234 w 7538114"/>
              <a:gd name="connsiteY185" fmla="*/ 1983129 h 6858000"/>
              <a:gd name="connsiteX186" fmla="*/ 318238 w 7538114"/>
              <a:gd name="connsiteY186" fmla="*/ 1956745 h 6858000"/>
              <a:gd name="connsiteX187" fmla="*/ 311341 w 7538114"/>
              <a:gd name="connsiteY187" fmla="*/ 1950160 h 6858000"/>
              <a:gd name="connsiteX188" fmla="*/ 323556 w 7538114"/>
              <a:gd name="connsiteY188" fmla="*/ 1879546 h 6858000"/>
              <a:gd name="connsiteX189" fmla="*/ 326085 w 7538114"/>
              <a:gd name="connsiteY189" fmla="*/ 1854893 h 6858000"/>
              <a:gd name="connsiteX190" fmla="*/ 335058 w 7538114"/>
              <a:gd name="connsiteY190" fmla="*/ 1787684 h 6858000"/>
              <a:gd name="connsiteX191" fmla="*/ 345620 w 7538114"/>
              <a:gd name="connsiteY191" fmla="*/ 1720464 h 6858000"/>
              <a:gd name="connsiteX192" fmla="*/ 360760 w 7538114"/>
              <a:gd name="connsiteY192" fmla="*/ 1681196 h 6858000"/>
              <a:gd name="connsiteX193" fmla="*/ 368483 w 7538114"/>
              <a:gd name="connsiteY193" fmla="*/ 1625881 h 6858000"/>
              <a:gd name="connsiteX194" fmla="*/ 371077 w 7538114"/>
              <a:gd name="connsiteY194" fmla="*/ 1616704 h 6858000"/>
              <a:gd name="connsiteX195" fmla="*/ 383008 w 7538114"/>
              <a:gd name="connsiteY195" fmla="*/ 1551493 h 6858000"/>
              <a:gd name="connsiteX196" fmla="*/ 384834 w 7538114"/>
              <a:gd name="connsiteY196" fmla="*/ 1475233 h 6858000"/>
              <a:gd name="connsiteX197" fmla="*/ 418371 w 7538114"/>
              <a:gd name="connsiteY197" fmla="*/ 1380155 h 6858000"/>
              <a:gd name="connsiteX198" fmla="*/ 469641 w 7538114"/>
              <a:gd name="connsiteY198" fmla="*/ 1210871 h 6858000"/>
              <a:gd name="connsiteX199" fmla="*/ 489701 w 7538114"/>
              <a:gd name="connsiteY199" fmla="*/ 1028427 h 6858000"/>
              <a:gd name="connsiteX200" fmla="*/ 486354 w 7538114"/>
              <a:gd name="connsiteY200" fmla="*/ 980383 h 6858000"/>
              <a:gd name="connsiteX201" fmla="*/ 479762 w 7538114"/>
              <a:gd name="connsiteY201" fmla="*/ 839699 h 6858000"/>
              <a:gd name="connsiteX202" fmla="*/ 445664 w 7538114"/>
              <a:gd name="connsiteY202" fmla="*/ 696545 h 6858000"/>
              <a:gd name="connsiteX203" fmla="*/ 440047 w 7538114"/>
              <a:gd name="connsiteY203" fmla="*/ 606615 h 6858000"/>
              <a:gd name="connsiteX204" fmla="*/ 431225 w 7538114"/>
              <a:gd name="connsiteY204" fmla="*/ 563889 h 6858000"/>
              <a:gd name="connsiteX205" fmla="*/ 430803 w 7538114"/>
              <a:gd name="connsiteY205" fmla="*/ 534294 h 6858000"/>
              <a:gd name="connsiteX206" fmla="*/ 429777 w 7538114"/>
              <a:gd name="connsiteY206" fmla="*/ 516548 h 6858000"/>
              <a:gd name="connsiteX207" fmla="*/ 415090 w 7538114"/>
              <a:gd name="connsiteY207" fmla="*/ 485808 h 6858000"/>
              <a:gd name="connsiteX208" fmla="*/ 410499 w 7538114"/>
              <a:gd name="connsiteY208" fmla="*/ 369873 h 6858000"/>
              <a:gd name="connsiteX209" fmla="*/ 425314 w 7538114"/>
              <a:gd name="connsiteY209" fmla="*/ 259180 h 6858000"/>
              <a:gd name="connsiteX210" fmla="*/ 383240 w 7538114"/>
              <a:gd name="connsiteY210" fmla="*/ 94173 h 6858000"/>
              <a:gd name="connsiteX211" fmla="*/ 379938 w 7538114"/>
              <a:gd name="connsiteY211" fmla="*/ 77267 h 6858000"/>
              <a:gd name="connsiteX212" fmla="*/ 373430 w 7538114"/>
              <a:gd name="connsiteY212" fmla="*/ 3885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</a:cxnLst>
            <a:rect l="l" t="t" r="r" b="b"/>
            <a:pathLst>
              <a:path w="7538114" h="6858000">
                <a:moveTo>
                  <a:pt x="366246" y="0"/>
                </a:moveTo>
                <a:lnTo>
                  <a:pt x="2830292" y="0"/>
                </a:lnTo>
                <a:lnTo>
                  <a:pt x="3903260" y="0"/>
                </a:lnTo>
                <a:lnTo>
                  <a:pt x="4597266" y="0"/>
                </a:lnTo>
                <a:lnTo>
                  <a:pt x="7192370" y="0"/>
                </a:lnTo>
                <a:lnTo>
                  <a:pt x="7538114" y="0"/>
                </a:lnTo>
                <a:lnTo>
                  <a:pt x="7538114" y="6858000"/>
                </a:lnTo>
                <a:lnTo>
                  <a:pt x="7192370" y="6858000"/>
                </a:lnTo>
                <a:lnTo>
                  <a:pt x="4597266" y="6858000"/>
                </a:lnTo>
                <a:lnTo>
                  <a:pt x="3903260" y="6858000"/>
                </a:lnTo>
                <a:lnTo>
                  <a:pt x="2830292" y="6858000"/>
                </a:lnTo>
                <a:lnTo>
                  <a:pt x="170314" y="6858000"/>
                </a:lnTo>
                <a:cubicBezTo>
                  <a:pt x="170323" y="6857920"/>
                  <a:pt x="170332" y="6857839"/>
                  <a:pt x="170341" y="6857759"/>
                </a:cubicBezTo>
                <a:lnTo>
                  <a:pt x="173485" y="6852129"/>
                </a:lnTo>
                <a:lnTo>
                  <a:pt x="167544" y="6830335"/>
                </a:lnTo>
                <a:cubicBezTo>
                  <a:pt x="165474" y="6819600"/>
                  <a:pt x="164100" y="6808301"/>
                  <a:pt x="163472" y="6796707"/>
                </a:cubicBezTo>
                <a:cubicBezTo>
                  <a:pt x="167658" y="6794106"/>
                  <a:pt x="161711" y="6785006"/>
                  <a:pt x="160535" y="6780725"/>
                </a:cubicBezTo>
                <a:cubicBezTo>
                  <a:pt x="163268" y="6780680"/>
                  <a:pt x="164578" y="6771195"/>
                  <a:pt x="162318" y="6767829"/>
                </a:cubicBezTo>
                <a:cubicBezTo>
                  <a:pt x="152545" y="6697090"/>
                  <a:pt x="178083" y="6736894"/>
                  <a:pt x="162771" y="6694444"/>
                </a:cubicBezTo>
                <a:cubicBezTo>
                  <a:pt x="161971" y="6687342"/>
                  <a:pt x="163342" y="6682014"/>
                  <a:pt x="165604" y="6677569"/>
                </a:cubicBezTo>
                <a:lnTo>
                  <a:pt x="171255" y="6669571"/>
                </a:lnTo>
                <a:lnTo>
                  <a:pt x="169240" y="6663304"/>
                </a:lnTo>
                <a:cubicBezTo>
                  <a:pt x="169082" y="6639651"/>
                  <a:pt x="174873" y="6632678"/>
                  <a:pt x="169039" y="6618916"/>
                </a:cubicBezTo>
                <a:cubicBezTo>
                  <a:pt x="181164" y="6598580"/>
                  <a:pt x="170248" y="6605428"/>
                  <a:pt x="168392" y="6589960"/>
                </a:cubicBezTo>
                <a:cubicBezTo>
                  <a:pt x="165975" y="6577758"/>
                  <a:pt x="161323" y="6600160"/>
                  <a:pt x="160636" y="6588200"/>
                </a:cubicBezTo>
                <a:cubicBezTo>
                  <a:pt x="163766" y="6575263"/>
                  <a:pt x="154044" y="6575871"/>
                  <a:pt x="157872" y="6562416"/>
                </a:cubicBezTo>
                <a:cubicBezTo>
                  <a:pt x="165196" y="6565685"/>
                  <a:pt x="156453" y="6535866"/>
                  <a:pt x="162851" y="6534939"/>
                </a:cubicBezTo>
                <a:cubicBezTo>
                  <a:pt x="153702" y="6523511"/>
                  <a:pt x="164973" y="6517769"/>
                  <a:pt x="162153" y="6502552"/>
                </a:cubicBezTo>
                <a:cubicBezTo>
                  <a:pt x="158692" y="6495386"/>
                  <a:pt x="158098" y="6490216"/>
                  <a:pt x="161821" y="6483172"/>
                </a:cubicBezTo>
                <a:cubicBezTo>
                  <a:pt x="144969" y="6450162"/>
                  <a:pt x="161066" y="6463202"/>
                  <a:pt x="154586" y="6432309"/>
                </a:cubicBezTo>
                <a:cubicBezTo>
                  <a:pt x="147771" y="6405695"/>
                  <a:pt x="143349" y="6375524"/>
                  <a:pt x="127078" y="6349783"/>
                </a:cubicBezTo>
                <a:cubicBezTo>
                  <a:pt x="122468" y="6345058"/>
                  <a:pt x="120723" y="6333456"/>
                  <a:pt x="123181" y="6323872"/>
                </a:cubicBezTo>
                <a:cubicBezTo>
                  <a:pt x="123604" y="6322225"/>
                  <a:pt x="124138" y="6320698"/>
                  <a:pt x="124767" y="6319343"/>
                </a:cubicBezTo>
                <a:cubicBezTo>
                  <a:pt x="122278" y="6297089"/>
                  <a:pt x="111161" y="6215694"/>
                  <a:pt x="108246" y="6190348"/>
                </a:cubicBezTo>
                <a:cubicBezTo>
                  <a:pt x="114169" y="6188296"/>
                  <a:pt x="103482" y="6175479"/>
                  <a:pt x="107279" y="6167269"/>
                </a:cubicBezTo>
                <a:cubicBezTo>
                  <a:pt x="110610" y="6161389"/>
                  <a:pt x="108145" y="6156128"/>
                  <a:pt x="107883" y="6149986"/>
                </a:cubicBezTo>
                <a:cubicBezTo>
                  <a:pt x="110502" y="6141894"/>
                  <a:pt x="105773" y="6115502"/>
                  <a:pt x="102380" y="6108622"/>
                </a:cubicBezTo>
                <a:cubicBezTo>
                  <a:pt x="90593" y="6092179"/>
                  <a:pt x="99346" y="6054816"/>
                  <a:pt x="90314" y="6041155"/>
                </a:cubicBezTo>
                <a:cubicBezTo>
                  <a:pt x="88990" y="6036198"/>
                  <a:pt x="88454" y="6031348"/>
                  <a:pt x="88409" y="6026587"/>
                </a:cubicBezTo>
                <a:lnTo>
                  <a:pt x="89403" y="6013265"/>
                </a:lnTo>
                <a:lnTo>
                  <a:pt x="91927" y="6009478"/>
                </a:lnTo>
                <a:lnTo>
                  <a:pt x="91302" y="6001336"/>
                </a:lnTo>
                <a:cubicBezTo>
                  <a:pt x="91431" y="6000558"/>
                  <a:pt x="91559" y="5999781"/>
                  <a:pt x="91687" y="5999003"/>
                </a:cubicBezTo>
                <a:cubicBezTo>
                  <a:pt x="92431" y="5994547"/>
                  <a:pt x="93080" y="5990148"/>
                  <a:pt x="93336" y="5985795"/>
                </a:cubicBezTo>
                <a:cubicBezTo>
                  <a:pt x="80676" y="5991520"/>
                  <a:pt x="93430" y="5949705"/>
                  <a:pt x="83190" y="5961758"/>
                </a:cubicBezTo>
                <a:cubicBezTo>
                  <a:pt x="82399" y="5938832"/>
                  <a:pt x="72862" y="5956319"/>
                  <a:pt x="81952" y="5928761"/>
                </a:cubicBezTo>
                <a:cubicBezTo>
                  <a:pt x="79324" y="5899676"/>
                  <a:pt x="72619" y="5823590"/>
                  <a:pt x="67420" y="5787247"/>
                </a:cubicBezTo>
                <a:cubicBezTo>
                  <a:pt x="53530" y="5750058"/>
                  <a:pt x="57730" y="5736292"/>
                  <a:pt x="50760" y="5710700"/>
                </a:cubicBezTo>
                <a:cubicBezTo>
                  <a:pt x="47368" y="5660911"/>
                  <a:pt x="30723" y="5663675"/>
                  <a:pt x="42956" y="5641754"/>
                </a:cubicBezTo>
                <a:cubicBezTo>
                  <a:pt x="39970" y="5608358"/>
                  <a:pt x="24769" y="5637338"/>
                  <a:pt x="29695" y="5602326"/>
                </a:cubicBezTo>
                <a:cubicBezTo>
                  <a:pt x="27700" y="5601239"/>
                  <a:pt x="20274" y="5573144"/>
                  <a:pt x="18841" y="5570885"/>
                </a:cubicBezTo>
                <a:lnTo>
                  <a:pt x="9977" y="5543492"/>
                </a:lnTo>
                <a:lnTo>
                  <a:pt x="5255" y="5531024"/>
                </a:lnTo>
                <a:lnTo>
                  <a:pt x="5447" y="5527845"/>
                </a:lnTo>
                <a:lnTo>
                  <a:pt x="0" y="5507724"/>
                </a:lnTo>
                <a:lnTo>
                  <a:pt x="435" y="5507045"/>
                </a:lnTo>
                <a:cubicBezTo>
                  <a:pt x="1286" y="5505065"/>
                  <a:pt x="1681" y="5502734"/>
                  <a:pt x="1128" y="5499619"/>
                </a:cubicBezTo>
                <a:cubicBezTo>
                  <a:pt x="9450" y="5498516"/>
                  <a:pt x="3652" y="5495435"/>
                  <a:pt x="1291" y="5486342"/>
                </a:cubicBezTo>
                <a:cubicBezTo>
                  <a:pt x="13688" y="5482600"/>
                  <a:pt x="2464" y="5460320"/>
                  <a:pt x="7976" y="5450755"/>
                </a:cubicBezTo>
                <a:cubicBezTo>
                  <a:pt x="5962" y="5444157"/>
                  <a:pt x="4058" y="5437113"/>
                  <a:pt x="2355" y="5429732"/>
                </a:cubicBezTo>
                <a:lnTo>
                  <a:pt x="1499" y="5370432"/>
                </a:lnTo>
                <a:lnTo>
                  <a:pt x="11483" y="5308330"/>
                </a:lnTo>
                <a:cubicBezTo>
                  <a:pt x="11701" y="5285359"/>
                  <a:pt x="15408" y="5265468"/>
                  <a:pt x="12793" y="5246026"/>
                </a:cubicBezTo>
                <a:cubicBezTo>
                  <a:pt x="15678" y="5238129"/>
                  <a:pt x="16842" y="5230685"/>
                  <a:pt x="12525" y="5223468"/>
                </a:cubicBezTo>
                <a:cubicBezTo>
                  <a:pt x="13966" y="5202031"/>
                  <a:pt x="20131" y="5196842"/>
                  <a:pt x="15322" y="5183258"/>
                </a:cubicBezTo>
                <a:cubicBezTo>
                  <a:pt x="25294" y="5171214"/>
                  <a:pt x="21488" y="5170502"/>
                  <a:pt x="18633" y="5164842"/>
                </a:cubicBezTo>
                <a:cubicBezTo>
                  <a:pt x="18565" y="5164573"/>
                  <a:pt x="18496" y="5164303"/>
                  <a:pt x="18428" y="5164034"/>
                </a:cubicBezTo>
                <a:lnTo>
                  <a:pt x="19854" y="5162388"/>
                </a:lnTo>
                <a:lnTo>
                  <a:pt x="20514" y="5158981"/>
                </a:lnTo>
                <a:lnTo>
                  <a:pt x="20089" y="5149681"/>
                </a:lnTo>
                <a:lnTo>
                  <a:pt x="19561" y="5146183"/>
                </a:lnTo>
                <a:cubicBezTo>
                  <a:pt x="19336" y="5143774"/>
                  <a:pt x="19361" y="5142173"/>
                  <a:pt x="19571" y="5141065"/>
                </a:cubicBezTo>
                <a:lnTo>
                  <a:pt x="19690" y="5140937"/>
                </a:lnTo>
                <a:cubicBezTo>
                  <a:pt x="19617" y="5139339"/>
                  <a:pt x="19544" y="5137742"/>
                  <a:pt x="19471" y="5136144"/>
                </a:cubicBezTo>
                <a:cubicBezTo>
                  <a:pt x="18832" y="5128055"/>
                  <a:pt x="17958" y="5120182"/>
                  <a:pt x="16918" y="5112689"/>
                </a:cubicBezTo>
                <a:cubicBezTo>
                  <a:pt x="23464" y="5106353"/>
                  <a:pt x="15733" y="5078666"/>
                  <a:pt x="28071" y="5081696"/>
                </a:cubicBezTo>
                <a:cubicBezTo>
                  <a:pt x="27036" y="5071588"/>
                  <a:pt x="21912" y="5065475"/>
                  <a:pt x="30005" y="5068879"/>
                </a:cubicBezTo>
                <a:cubicBezTo>
                  <a:pt x="29897" y="5065551"/>
                  <a:pt x="30585" y="5063501"/>
                  <a:pt x="31661" y="5062033"/>
                </a:cubicBezTo>
                <a:lnTo>
                  <a:pt x="32169" y="5061608"/>
                </a:lnTo>
                <a:lnTo>
                  <a:pt x="27436" y="5021480"/>
                </a:lnTo>
                <a:lnTo>
                  <a:pt x="26614" y="5013906"/>
                </a:lnTo>
                <a:lnTo>
                  <a:pt x="25056" y="5011767"/>
                </a:lnTo>
                <a:cubicBezTo>
                  <a:pt x="24110" y="5009457"/>
                  <a:pt x="23701" y="5006147"/>
                  <a:pt x="24513" y="5000592"/>
                </a:cubicBezTo>
                <a:lnTo>
                  <a:pt x="24951" y="4999307"/>
                </a:lnTo>
                <a:lnTo>
                  <a:pt x="22644" y="4990090"/>
                </a:lnTo>
                <a:cubicBezTo>
                  <a:pt x="21579" y="4987122"/>
                  <a:pt x="20222" y="4984494"/>
                  <a:pt x="18465" y="4982366"/>
                </a:cubicBezTo>
                <a:cubicBezTo>
                  <a:pt x="27858" y="4950984"/>
                  <a:pt x="19264" y="4921373"/>
                  <a:pt x="20888" y="4887310"/>
                </a:cubicBezTo>
                <a:cubicBezTo>
                  <a:pt x="17563" y="4848813"/>
                  <a:pt x="18386" y="4829570"/>
                  <a:pt x="15781" y="4807298"/>
                </a:cubicBezTo>
                <a:cubicBezTo>
                  <a:pt x="15634" y="4803627"/>
                  <a:pt x="14440" y="4773874"/>
                  <a:pt x="19649" y="4779990"/>
                </a:cubicBezTo>
                <a:cubicBezTo>
                  <a:pt x="18744" y="4746827"/>
                  <a:pt x="22869" y="4698305"/>
                  <a:pt x="21858" y="4664237"/>
                </a:cubicBezTo>
                <a:cubicBezTo>
                  <a:pt x="34232" y="4642340"/>
                  <a:pt x="11268" y="4621318"/>
                  <a:pt x="13583" y="4598607"/>
                </a:cubicBezTo>
                <a:cubicBezTo>
                  <a:pt x="2193" y="4604819"/>
                  <a:pt x="19974" y="4548010"/>
                  <a:pt x="7118" y="4546768"/>
                </a:cubicBezTo>
                <a:lnTo>
                  <a:pt x="14555" y="4522182"/>
                </a:lnTo>
                <a:lnTo>
                  <a:pt x="17290" y="4509768"/>
                </a:lnTo>
                <a:cubicBezTo>
                  <a:pt x="17884" y="4505118"/>
                  <a:pt x="18021" y="4500115"/>
                  <a:pt x="17421" y="4494586"/>
                </a:cubicBezTo>
                <a:cubicBezTo>
                  <a:pt x="12327" y="4480984"/>
                  <a:pt x="18571" y="4459805"/>
                  <a:pt x="18193" y="4440649"/>
                </a:cubicBezTo>
                <a:lnTo>
                  <a:pt x="16616" y="4431853"/>
                </a:lnTo>
                <a:lnTo>
                  <a:pt x="19246" y="4403141"/>
                </a:lnTo>
                <a:cubicBezTo>
                  <a:pt x="19372" y="4387638"/>
                  <a:pt x="19497" y="4372134"/>
                  <a:pt x="19623" y="4356631"/>
                </a:cubicBezTo>
                <a:cubicBezTo>
                  <a:pt x="19508" y="4349062"/>
                  <a:pt x="15847" y="4339045"/>
                  <a:pt x="20293" y="4339937"/>
                </a:cubicBezTo>
                <a:lnTo>
                  <a:pt x="18752" y="4331435"/>
                </a:lnTo>
                <a:cubicBezTo>
                  <a:pt x="19520" y="4328277"/>
                  <a:pt x="24070" y="4324711"/>
                  <a:pt x="24901" y="4320990"/>
                </a:cubicBezTo>
                <a:lnTo>
                  <a:pt x="23734" y="4309111"/>
                </a:lnTo>
                <a:cubicBezTo>
                  <a:pt x="24423" y="4299527"/>
                  <a:pt x="28090" y="4271878"/>
                  <a:pt x="29040" y="4263489"/>
                </a:cubicBezTo>
                <a:cubicBezTo>
                  <a:pt x="29169" y="4261918"/>
                  <a:pt x="29300" y="4260346"/>
                  <a:pt x="29429" y="4258775"/>
                </a:cubicBezTo>
                <a:lnTo>
                  <a:pt x="33702" y="4248512"/>
                </a:lnTo>
                <a:cubicBezTo>
                  <a:pt x="36933" y="4241044"/>
                  <a:pt x="39109" y="4235167"/>
                  <a:pt x="37356" y="4228644"/>
                </a:cubicBezTo>
                <a:cubicBezTo>
                  <a:pt x="41530" y="4217526"/>
                  <a:pt x="53227" y="4209759"/>
                  <a:pt x="50107" y="4193665"/>
                </a:cubicBezTo>
                <a:cubicBezTo>
                  <a:pt x="55406" y="4198550"/>
                  <a:pt x="50749" y="4175793"/>
                  <a:pt x="56192" y="4173105"/>
                </a:cubicBezTo>
                <a:cubicBezTo>
                  <a:pt x="60575" y="4171863"/>
                  <a:pt x="60184" y="4164671"/>
                  <a:pt x="61800" y="4159194"/>
                </a:cubicBezTo>
                <a:cubicBezTo>
                  <a:pt x="66276" y="4155290"/>
                  <a:pt x="70363" y="4127730"/>
                  <a:pt x="69720" y="4118135"/>
                </a:cubicBezTo>
                <a:cubicBezTo>
                  <a:pt x="65265" y="4091091"/>
                  <a:pt x="83289" y="4069336"/>
                  <a:pt x="80190" y="4047713"/>
                </a:cubicBezTo>
                <a:cubicBezTo>
                  <a:pt x="84682" y="4020435"/>
                  <a:pt x="92089" y="3998420"/>
                  <a:pt x="96666" y="3980780"/>
                </a:cubicBezTo>
                <a:cubicBezTo>
                  <a:pt x="98580" y="3977851"/>
                  <a:pt x="106155" y="3945259"/>
                  <a:pt x="107651" y="3941872"/>
                </a:cubicBezTo>
                <a:cubicBezTo>
                  <a:pt x="111761" y="3922504"/>
                  <a:pt x="112043" y="3930219"/>
                  <a:pt x="118444" y="3897465"/>
                </a:cubicBezTo>
                <a:cubicBezTo>
                  <a:pt x="124996" y="3869981"/>
                  <a:pt x="127657" y="3841768"/>
                  <a:pt x="134545" y="3811132"/>
                </a:cubicBezTo>
                <a:cubicBezTo>
                  <a:pt x="143817" y="3778601"/>
                  <a:pt x="141464" y="3759343"/>
                  <a:pt x="145381" y="3746540"/>
                </a:cubicBezTo>
                <a:cubicBezTo>
                  <a:pt x="156739" y="3719637"/>
                  <a:pt x="147664" y="3711291"/>
                  <a:pt x="146587" y="3670275"/>
                </a:cubicBezTo>
                <a:cubicBezTo>
                  <a:pt x="154134" y="3638754"/>
                  <a:pt x="151397" y="3605028"/>
                  <a:pt x="165690" y="3580981"/>
                </a:cubicBezTo>
                <a:cubicBezTo>
                  <a:pt x="164433" y="3577837"/>
                  <a:pt x="163639" y="3574469"/>
                  <a:pt x="163175" y="3570960"/>
                </a:cubicBezTo>
                <a:lnTo>
                  <a:pt x="162665" y="3560693"/>
                </a:lnTo>
                <a:lnTo>
                  <a:pt x="163299" y="3559743"/>
                </a:lnTo>
                <a:cubicBezTo>
                  <a:pt x="165039" y="3554949"/>
                  <a:pt x="165246" y="3551528"/>
                  <a:pt x="164777" y="3548721"/>
                </a:cubicBezTo>
                <a:lnTo>
                  <a:pt x="163708" y="3545693"/>
                </a:lnTo>
                <a:lnTo>
                  <a:pt x="164286" y="3537938"/>
                </a:lnTo>
                <a:cubicBezTo>
                  <a:pt x="164273" y="3532672"/>
                  <a:pt x="164261" y="3527407"/>
                  <a:pt x="164247" y="3522141"/>
                </a:cubicBezTo>
                <a:lnTo>
                  <a:pt x="165343" y="3519672"/>
                </a:lnTo>
                <a:lnTo>
                  <a:pt x="167001" y="3496604"/>
                </a:lnTo>
                <a:lnTo>
                  <a:pt x="167547" y="3496517"/>
                </a:lnTo>
                <a:cubicBezTo>
                  <a:pt x="168811" y="3495796"/>
                  <a:pt x="169814" y="3494272"/>
                  <a:pt x="170301" y="3491023"/>
                </a:cubicBezTo>
                <a:cubicBezTo>
                  <a:pt x="177219" y="3499391"/>
                  <a:pt x="173541" y="3490314"/>
                  <a:pt x="174371" y="3479998"/>
                </a:cubicBezTo>
                <a:cubicBezTo>
                  <a:pt x="185299" y="3490692"/>
                  <a:pt x="183023" y="3459350"/>
                  <a:pt x="190228" y="3457434"/>
                </a:cubicBezTo>
                <a:cubicBezTo>
                  <a:pt x="190591" y="3449617"/>
                  <a:pt x="191174" y="3441542"/>
                  <a:pt x="192016" y="3433411"/>
                </a:cubicBezTo>
                <a:lnTo>
                  <a:pt x="192663" y="3428691"/>
                </a:lnTo>
                <a:cubicBezTo>
                  <a:pt x="192706" y="3428676"/>
                  <a:pt x="192750" y="3428659"/>
                  <a:pt x="192793" y="3428643"/>
                </a:cubicBezTo>
                <a:cubicBezTo>
                  <a:pt x="193186" y="3427720"/>
                  <a:pt x="193494" y="3426206"/>
                  <a:pt x="193710" y="3423760"/>
                </a:cubicBezTo>
                <a:cubicBezTo>
                  <a:pt x="193753" y="3422535"/>
                  <a:pt x="193797" y="3421310"/>
                  <a:pt x="193839" y="3420085"/>
                </a:cubicBezTo>
                <a:lnTo>
                  <a:pt x="195094" y="3410930"/>
                </a:lnTo>
                <a:lnTo>
                  <a:pt x="196311" y="3408092"/>
                </a:lnTo>
                <a:lnTo>
                  <a:pt x="197928" y="3407419"/>
                </a:lnTo>
                <a:cubicBezTo>
                  <a:pt x="197912" y="3407119"/>
                  <a:pt x="197897" y="3406820"/>
                  <a:pt x="197881" y="3406520"/>
                </a:cubicBezTo>
                <a:cubicBezTo>
                  <a:pt x="196231" y="3399306"/>
                  <a:pt x="192821" y="3396220"/>
                  <a:pt x="204222" y="3391015"/>
                </a:cubicBezTo>
                <a:cubicBezTo>
                  <a:pt x="202162" y="3374996"/>
                  <a:pt x="208811" y="3373934"/>
                  <a:pt x="213950" y="3354361"/>
                </a:cubicBezTo>
                <a:cubicBezTo>
                  <a:pt x="211218" y="3344737"/>
                  <a:pt x="213619" y="3338360"/>
                  <a:pt x="217699" y="3332639"/>
                </a:cubicBezTo>
                <a:cubicBezTo>
                  <a:pt x="218717" y="3312409"/>
                  <a:pt x="225688" y="3295747"/>
                  <a:pt x="229963" y="3273935"/>
                </a:cubicBezTo>
                <a:cubicBezTo>
                  <a:pt x="228293" y="3248488"/>
                  <a:pt x="239257" y="3238943"/>
                  <a:pt x="243785" y="3215621"/>
                </a:cubicBezTo>
                <a:cubicBezTo>
                  <a:pt x="237893" y="3192522"/>
                  <a:pt x="253940" y="3201000"/>
                  <a:pt x="259175" y="3189909"/>
                </a:cubicBezTo>
                <a:lnTo>
                  <a:pt x="259988" y="3186579"/>
                </a:lnTo>
                <a:lnTo>
                  <a:pt x="259980" y="3177264"/>
                </a:lnTo>
                <a:lnTo>
                  <a:pt x="259609" y="3173723"/>
                </a:lnTo>
                <a:cubicBezTo>
                  <a:pt x="259490" y="3171299"/>
                  <a:pt x="259588" y="3169704"/>
                  <a:pt x="259848" y="3168622"/>
                </a:cubicBezTo>
                <a:lnTo>
                  <a:pt x="259971" y="3168508"/>
                </a:lnTo>
                <a:cubicBezTo>
                  <a:pt x="259969" y="3166907"/>
                  <a:pt x="259968" y="3165307"/>
                  <a:pt x="259966" y="3163706"/>
                </a:cubicBezTo>
                <a:cubicBezTo>
                  <a:pt x="259691" y="3155577"/>
                  <a:pt x="259171" y="3147642"/>
                  <a:pt x="258467" y="3140064"/>
                </a:cubicBezTo>
                <a:cubicBezTo>
                  <a:pt x="265286" y="3134408"/>
                  <a:pt x="258805" y="3106027"/>
                  <a:pt x="270990" y="3110288"/>
                </a:cubicBezTo>
                <a:cubicBezTo>
                  <a:pt x="270407" y="3100106"/>
                  <a:pt x="265565" y="3093497"/>
                  <a:pt x="273494" y="3097704"/>
                </a:cubicBezTo>
                <a:cubicBezTo>
                  <a:pt x="273534" y="3094376"/>
                  <a:pt x="274313" y="3092401"/>
                  <a:pt x="275456" y="3091047"/>
                </a:cubicBezTo>
                <a:lnTo>
                  <a:pt x="275980" y="3090672"/>
                </a:lnTo>
                <a:lnTo>
                  <a:pt x="274486" y="3068004"/>
                </a:lnTo>
                <a:lnTo>
                  <a:pt x="275226" y="3065087"/>
                </a:lnTo>
                <a:lnTo>
                  <a:pt x="273050" y="3050191"/>
                </a:lnTo>
                <a:cubicBezTo>
                  <a:pt x="272889" y="3047647"/>
                  <a:pt x="272728" y="3045103"/>
                  <a:pt x="272566" y="3042559"/>
                </a:cubicBezTo>
                <a:lnTo>
                  <a:pt x="271107" y="3040271"/>
                </a:lnTo>
                <a:cubicBezTo>
                  <a:pt x="270265" y="3037872"/>
                  <a:pt x="270006" y="3034528"/>
                  <a:pt x="271065" y="3029072"/>
                </a:cubicBezTo>
                <a:lnTo>
                  <a:pt x="271558" y="3027835"/>
                </a:lnTo>
                <a:cubicBezTo>
                  <a:pt x="270688" y="3024705"/>
                  <a:pt x="268559" y="2982922"/>
                  <a:pt x="268717" y="2964245"/>
                </a:cubicBezTo>
                <a:cubicBezTo>
                  <a:pt x="279502" y="2933904"/>
                  <a:pt x="269365" y="2949568"/>
                  <a:pt x="272511" y="2915772"/>
                </a:cubicBezTo>
                <a:cubicBezTo>
                  <a:pt x="272017" y="2877552"/>
                  <a:pt x="270125" y="2850992"/>
                  <a:pt x="270356" y="2825842"/>
                </a:cubicBezTo>
                <a:cubicBezTo>
                  <a:pt x="269433" y="2814032"/>
                  <a:pt x="268938" y="2727859"/>
                  <a:pt x="273897" y="2734957"/>
                </a:cubicBezTo>
                <a:cubicBezTo>
                  <a:pt x="264242" y="2698391"/>
                  <a:pt x="277769" y="2677127"/>
                  <a:pt x="274458" y="2636572"/>
                </a:cubicBezTo>
                <a:cubicBezTo>
                  <a:pt x="287792" y="2615986"/>
                  <a:pt x="275829" y="2626668"/>
                  <a:pt x="279157" y="2604260"/>
                </a:cubicBezTo>
                <a:cubicBezTo>
                  <a:pt x="279270" y="2587221"/>
                  <a:pt x="288019" y="2599786"/>
                  <a:pt x="288131" y="2582747"/>
                </a:cubicBezTo>
                <a:cubicBezTo>
                  <a:pt x="260352" y="2545890"/>
                  <a:pt x="290145" y="2525479"/>
                  <a:pt x="282516" y="2478755"/>
                </a:cubicBezTo>
                <a:lnTo>
                  <a:pt x="287359" y="2451804"/>
                </a:lnTo>
                <a:cubicBezTo>
                  <a:pt x="285426" y="2443087"/>
                  <a:pt x="285710" y="2414879"/>
                  <a:pt x="289577" y="2408801"/>
                </a:cubicBezTo>
                <a:cubicBezTo>
                  <a:pt x="290424" y="2402768"/>
                  <a:pt x="289064" y="2396183"/>
                  <a:pt x="293203" y="2392670"/>
                </a:cubicBezTo>
                <a:cubicBezTo>
                  <a:pt x="295637" y="2379564"/>
                  <a:pt x="301233" y="2349549"/>
                  <a:pt x="304183" y="2330165"/>
                </a:cubicBezTo>
                <a:cubicBezTo>
                  <a:pt x="298973" y="2319718"/>
                  <a:pt x="309550" y="2303314"/>
                  <a:pt x="310900" y="2276363"/>
                </a:cubicBezTo>
                <a:cubicBezTo>
                  <a:pt x="304874" y="2264930"/>
                  <a:pt x="311891" y="2258198"/>
                  <a:pt x="303909" y="2236310"/>
                </a:cubicBezTo>
                <a:cubicBezTo>
                  <a:pt x="304734" y="2235412"/>
                  <a:pt x="305502" y="2234293"/>
                  <a:pt x="306187" y="2232984"/>
                </a:cubicBezTo>
                <a:cubicBezTo>
                  <a:pt x="310170" y="2225381"/>
                  <a:pt x="310605" y="2213194"/>
                  <a:pt x="307158" y="2205763"/>
                </a:cubicBezTo>
                <a:cubicBezTo>
                  <a:pt x="296601" y="2170883"/>
                  <a:pt x="306474" y="2175442"/>
                  <a:pt x="304860" y="2145703"/>
                </a:cubicBezTo>
                <a:cubicBezTo>
                  <a:pt x="304314" y="2112090"/>
                  <a:pt x="314083" y="2134724"/>
                  <a:pt x="304273" y="2092533"/>
                </a:cubicBezTo>
                <a:cubicBezTo>
                  <a:pt x="308983" y="2088154"/>
                  <a:pt x="303590" y="2066396"/>
                  <a:pt x="301642" y="2057359"/>
                </a:cubicBezTo>
                <a:cubicBezTo>
                  <a:pt x="301720" y="2041038"/>
                  <a:pt x="313213" y="2032807"/>
                  <a:pt x="306736" y="2016105"/>
                </a:cubicBezTo>
                <a:cubicBezTo>
                  <a:pt x="312847" y="2019262"/>
                  <a:pt x="310007" y="1975377"/>
                  <a:pt x="316234" y="1983129"/>
                </a:cubicBezTo>
                <a:cubicBezTo>
                  <a:pt x="322177" y="1972692"/>
                  <a:pt x="313034" y="1967129"/>
                  <a:pt x="318238" y="1956745"/>
                </a:cubicBezTo>
                <a:cubicBezTo>
                  <a:pt x="319718" y="1944884"/>
                  <a:pt x="311423" y="1963350"/>
                  <a:pt x="311341" y="1950160"/>
                </a:cubicBezTo>
                <a:lnTo>
                  <a:pt x="323556" y="1879546"/>
                </a:lnTo>
                <a:cubicBezTo>
                  <a:pt x="320263" y="1869846"/>
                  <a:pt x="322312" y="1862247"/>
                  <a:pt x="326085" y="1854893"/>
                </a:cubicBezTo>
                <a:cubicBezTo>
                  <a:pt x="325955" y="1832625"/>
                  <a:pt x="332007" y="1812578"/>
                  <a:pt x="335058" y="1787684"/>
                </a:cubicBezTo>
                <a:cubicBezTo>
                  <a:pt x="331933" y="1760490"/>
                  <a:pt x="342400" y="1747069"/>
                  <a:pt x="345620" y="1720464"/>
                </a:cubicBezTo>
                <a:cubicBezTo>
                  <a:pt x="337355" y="1693643"/>
                  <a:pt x="360215" y="1703686"/>
                  <a:pt x="360760" y="1681196"/>
                </a:cubicBezTo>
                <a:cubicBezTo>
                  <a:pt x="353923" y="1644243"/>
                  <a:pt x="368449" y="1682451"/>
                  <a:pt x="368483" y="1625881"/>
                </a:cubicBezTo>
                <a:cubicBezTo>
                  <a:pt x="367181" y="1622619"/>
                  <a:pt x="369088" y="1615868"/>
                  <a:pt x="371077" y="1616704"/>
                </a:cubicBezTo>
                <a:cubicBezTo>
                  <a:pt x="371005" y="1604306"/>
                  <a:pt x="384453" y="1569256"/>
                  <a:pt x="383008" y="1551493"/>
                </a:cubicBezTo>
                <a:cubicBezTo>
                  <a:pt x="390598" y="1517303"/>
                  <a:pt x="381821" y="1500132"/>
                  <a:pt x="384834" y="1475233"/>
                </a:cubicBezTo>
                <a:cubicBezTo>
                  <a:pt x="393221" y="1446677"/>
                  <a:pt x="400498" y="1430031"/>
                  <a:pt x="418371" y="1380155"/>
                </a:cubicBezTo>
                <a:lnTo>
                  <a:pt x="469641" y="1210871"/>
                </a:lnTo>
                <a:cubicBezTo>
                  <a:pt x="507460" y="1148093"/>
                  <a:pt x="486915" y="1066841"/>
                  <a:pt x="489701" y="1028427"/>
                </a:cubicBezTo>
                <a:cubicBezTo>
                  <a:pt x="478454" y="1012506"/>
                  <a:pt x="490925" y="999600"/>
                  <a:pt x="486354" y="980383"/>
                </a:cubicBezTo>
                <a:cubicBezTo>
                  <a:pt x="483880" y="937629"/>
                  <a:pt x="471099" y="895192"/>
                  <a:pt x="479762" y="839699"/>
                </a:cubicBezTo>
                <a:cubicBezTo>
                  <a:pt x="444550" y="814685"/>
                  <a:pt x="465776" y="749644"/>
                  <a:pt x="445664" y="696545"/>
                </a:cubicBezTo>
                <a:cubicBezTo>
                  <a:pt x="441558" y="665722"/>
                  <a:pt x="459046" y="617297"/>
                  <a:pt x="440047" y="606615"/>
                </a:cubicBezTo>
                <a:cubicBezTo>
                  <a:pt x="451675" y="592509"/>
                  <a:pt x="432892" y="579307"/>
                  <a:pt x="431225" y="563889"/>
                </a:cubicBezTo>
                <a:cubicBezTo>
                  <a:pt x="438618" y="551582"/>
                  <a:pt x="432225" y="545475"/>
                  <a:pt x="430803" y="534294"/>
                </a:cubicBezTo>
                <a:cubicBezTo>
                  <a:pt x="435364" y="529230"/>
                  <a:pt x="435126" y="519767"/>
                  <a:pt x="429777" y="516548"/>
                </a:cubicBezTo>
                <a:cubicBezTo>
                  <a:pt x="417444" y="521116"/>
                  <a:pt x="423596" y="488251"/>
                  <a:pt x="415090" y="485808"/>
                </a:cubicBezTo>
                <a:cubicBezTo>
                  <a:pt x="413316" y="466733"/>
                  <a:pt x="424116" y="383903"/>
                  <a:pt x="410499" y="369873"/>
                </a:cubicBezTo>
                <a:cubicBezTo>
                  <a:pt x="404034" y="331308"/>
                  <a:pt x="425696" y="275570"/>
                  <a:pt x="425314" y="259180"/>
                </a:cubicBezTo>
                <a:cubicBezTo>
                  <a:pt x="450188" y="242918"/>
                  <a:pt x="384634" y="163766"/>
                  <a:pt x="383240" y="94173"/>
                </a:cubicBezTo>
                <a:cubicBezTo>
                  <a:pt x="385641" y="84795"/>
                  <a:pt x="385609" y="79782"/>
                  <a:pt x="379938" y="77267"/>
                </a:cubicBezTo>
                <a:cubicBezTo>
                  <a:pt x="378301" y="68220"/>
                  <a:pt x="376144" y="54774"/>
                  <a:pt x="373430" y="3885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Google Shape;105;g2553282d077_0_0">
            <a:extLst>
              <a:ext uri="{FF2B5EF4-FFF2-40B4-BE49-F238E27FC236}">
                <a16:creationId xmlns:a16="http://schemas.microsoft.com/office/drawing/2014/main" id="{07EF39A7-F817-A8B3-D0D6-E7F8BF8AB3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67400" y="511626"/>
            <a:ext cx="5310116" cy="1322887"/>
          </a:xfrm>
          <a:prstGeom prst="rect">
            <a:avLst/>
          </a:prstGeom>
        </p:spPr>
        <p:txBody>
          <a:bodyPr spcFirstLastPara="1" lIns="91425" tIns="45700" rIns="91425" bIns="45700" anchorCtr="0">
            <a:normAutofit fontScale="90000"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BO" dirty="0" err="1"/>
              <a:t>Luxembourg</a:t>
            </a:r>
            <a:r>
              <a:rPr lang="es-BO" dirty="0"/>
              <a:t>: la PAC en </a:t>
            </a:r>
            <a:r>
              <a:rPr lang="es-BO" dirty="0" err="1"/>
              <a:t>soutien</a:t>
            </a:r>
            <a:r>
              <a:rPr lang="es-BO" dirty="0"/>
              <a:t> </a:t>
            </a:r>
            <a:r>
              <a:rPr lang="es-BO" dirty="0" err="1"/>
              <a:t>aux</a:t>
            </a:r>
            <a:r>
              <a:rPr lang="es-BO" dirty="0"/>
              <a:t> alternatives</a:t>
            </a:r>
            <a:endParaRPr lang="es-BO" i="1" dirty="0"/>
          </a:p>
        </p:txBody>
      </p:sp>
      <p:sp>
        <p:nvSpPr>
          <p:cNvPr id="106" name="Google Shape;106;g2553282d077_0_0">
            <a:extLst>
              <a:ext uri="{FF2B5EF4-FFF2-40B4-BE49-F238E27FC236}">
                <a16:creationId xmlns:a16="http://schemas.microsoft.com/office/drawing/2014/main" id="{67CE5919-8115-183A-3820-1144FAA2ACA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192486" y="1741714"/>
            <a:ext cx="5985030" cy="4360973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457200" lvl="0" indent="-325755" algn="just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fr-FR" sz="2800" dirty="0"/>
              <a:t>Verdissement de la PAC</a:t>
            </a:r>
          </a:p>
          <a:p>
            <a:pPr marL="457200" lvl="0" indent="-325755" algn="just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fr-FR" sz="2800" dirty="0"/>
              <a:t>Abolition de l’usage d’insecticides en viticulture (confusion sexuelle)</a:t>
            </a:r>
          </a:p>
          <a:p>
            <a:pPr marL="457200" lvl="0" indent="-325755" algn="just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fr-FR" sz="2800" dirty="0"/>
              <a:t>Soutien financier à la substitution du glyphosate</a:t>
            </a:r>
          </a:p>
          <a:p>
            <a:pPr marL="457200" lvl="0" indent="-325755" algn="just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fr-FR" dirty="0"/>
              <a:t>Et en Wallonie? Vergers (confusion sexuelle)? Pomme de terre (fongicides)?</a:t>
            </a:r>
            <a:endParaRPr lang="fr-FR" sz="2800" dirty="0"/>
          </a:p>
          <a:p>
            <a:pPr marL="131445" lvl="0" indent="0" algn="just" rtl="0">
              <a:spcBef>
                <a:spcPts val="1000"/>
              </a:spcBef>
              <a:spcAft>
                <a:spcPts val="0"/>
              </a:spcAft>
              <a:buSzPct val="64285"/>
              <a:buNone/>
            </a:pPr>
            <a:endParaRPr lang="en-GB" sz="2600" dirty="0"/>
          </a:p>
        </p:txBody>
      </p:sp>
      <p:sp>
        <p:nvSpPr>
          <p:cNvPr id="107" name="Google Shape;107;g2553282d077_0_0">
            <a:extLst>
              <a:ext uri="{FF2B5EF4-FFF2-40B4-BE49-F238E27FC236}">
                <a16:creationId xmlns:a16="http://schemas.microsoft.com/office/drawing/2014/main" id="{0DE5C789-C114-92B3-8EF2-8F1092F073D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BO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 marL="0" lvl="0" indent="0" rtl="0">
                <a:spcBef>
                  <a:spcPts val="0"/>
                </a:spcBef>
                <a:spcAft>
                  <a:spcPts val="60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4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Picture 1" descr="A red white and blue flag&#10;&#10;Description automatically generated">
            <a:extLst>
              <a:ext uri="{FF2B5EF4-FFF2-40B4-BE49-F238E27FC236}">
                <a16:creationId xmlns:a16="http://schemas.microsoft.com/office/drawing/2014/main" id="{77AF2607-DD21-1CCF-7185-BA33B634FE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189" y="2371748"/>
            <a:ext cx="3594515" cy="215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98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4">
          <a:extLst>
            <a:ext uri="{FF2B5EF4-FFF2-40B4-BE49-F238E27FC236}">
              <a16:creationId xmlns:a16="http://schemas.microsoft.com/office/drawing/2014/main" id="{8E003EA4-9FC7-DD4F-429C-C6C30DA84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0757DDA8-7CD7-FFB8-322B-79385DCED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709A03AD-4570-F1A9-491C-D5F9205942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3886" y="0"/>
            <a:ext cx="7538114" cy="6858000"/>
          </a:xfrm>
          <a:custGeom>
            <a:avLst/>
            <a:gdLst>
              <a:gd name="connsiteX0" fmla="*/ 366246 w 7538114"/>
              <a:gd name="connsiteY0" fmla="*/ 0 h 6858000"/>
              <a:gd name="connsiteX1" fmla="*/ 2830292 w 7538114"/>
              <a:gd name="connsiteY1" fmla="*/ 0 h 6858000"/>
              <a:gd name="connsiteX2" fmla="*/ 3903260 w 7538114"/>
              <a:gd name="connsiteY2" fmla="*/ 0 h 6858000"/>
              <a:gd name="connsiteX3" fmla="*/ 4597266 w 7538114"/>
              <a:gd name="connsiteY3" fmla="*/ 0 h 6858000"/>
              <a:gd name="connsiteX4" fmla="*/ 7192370 w 7538114"/>
              <a:gd name="connsiteY4" fmla="*/ 0 h 6858000"/>
              <a:gd name="connsiteX5" fmla="*/ 7538114 w 7538114"/>
              <a:gd name="connsiteY5" fmla="*/ 0 h 6858000"/>
              <a:gd name="connsiteX6" fmla="*/ 7538114 w 7538114"/>
              <a:gd name="connsiteY6" fmla="*/ 6858000 h 6858000"/>
              <a:gd name="connsiteX7" fmla="*/ 7192370 w 7538114"/>
              <a:gd name="connsiteY7" fmla="*/ 6858000 h 6858000"/>
              <a:gd name="connsiteX8" fmla="*/ 4597266 w 7538114"/>
              <a:gd name="connsiteY8" fmla="*/ 6858000 h 6858000"/>
              <a:gd name="connsiteX9" fmla="*/ 3903260 w 7538114"/>
              <a:gd name="connsiteY9" fmla="*/ 6858000 h 6858000"/>
              <a:gd name="connsiteX10" fmla="*/ 2830292 w 7538114"/>
              <a:gd name="connsiteY10" fmla="*/ 6858000 h 6858000"/>
              <a:gd name="connsiteX11" fmla="*/ 170314 w 7538114"/>
              <a:gd name="connsiteY11" fmla="*/ 6858000 h 6858000"/>
              <a:gd name="connsiteX12" fmla="*/ 170341 w 7538114"/>
              <a:gd name="connsiteY12" fmla="*/ 6857759 h 6858000"/>
              <a:gd name="connsiteX13" fmla="*/ 173485 w 7538114"/>
              <a:gd name="connsiteY13" fmla="*/ 6852129 h 6858000"/>
              <a:gd name="connsiteX14" fmla="*/ 167544 w 7538114"/>
              <a:gd name="connsiteY14" fmla="*/ 6830335 h 6858000"/>
              <a:gd name="connsiteX15" fmla="*/ 163472 w 7538114"/>
              <a:gd name="connsiteY15" fmla="*/ 6796707 h 6858000"/>
              <a:gd name="connsiteX16" fmla="*/ 160535 w 7538114"/>
              <a:gd name="connsiteY16" fmla="*/ 6780725 h 6858000"/>
              <a:gd name="connsiteX17" fmla="*/ 162318 w 7538114"/>
              <a:gd name="connsiteY17" fmla="*/ 6767829 h 6858000"/>
              <a:gd name="connsiteX18" fmla="*/ 162771 w 7538114"/>
              <a:gd name="connsiteY18" fmla="*/ 6694444 h 6858000"/>
              <a:gd name="connsiteX19" fmla="*/ 165604 w 7538114"/>
              <a:gd name="connsiteY19" fmla="*/ 6677569 h 6858000"/>
              <a:gd name="connsiteX20" fmla="*/ 171255 w 7538114"/>
              <a:gd name="connsiteY20" fmla="*/ 6669571 h 6858000"/>
              <a:gd name="connsiteX21" fmla="*/ 169240 w 7538114"/>
              <a:gd name="connsiteY21" fmla="*/ 6663304 h 6858000"/>
              <a:gd name="connsiteX22" fmla="*/ 169039 w 7538114"/>
              <a:gd name="connsiteY22" fmla="*/ 6618916 h 6858000"/>
              <a:gd name="connsiteX23" fmla="*/ 168392 w 7538114"/>
              <a:gd name="connsiteY23" fmla="*/ 6589960 h 6858000"/>
              <a:gd name="connsiteX24" fmla="*/ 160636 w 7538114"/>
              <a:gd name="connsiteY24" fmla="*/ 6588200 h 6858000"/>
              <a:gd name="connsiteX25" fmla="*/ 157872 w 7538114"/>
              <a:gd name="connsiteY25" fmla="*/ 6562416 h 6858000"/>
              <a:gd name="connsiteX26" fmla="*/ 162851 w 7538114"/>
              <a:gd name="connsiteY26" fmla="*/ 6534939 h 6858000"/>
              <a:gd name="connsiteX27" fmla="*/ 162153 w 7538114"/>
              <a:gd name="connsiteY27" fmla="*/ 6502552 h 6858000"/>
              <a:gd name="connsiteX28" fmla="*/ 161821 w 7538114"/>
              <a:gd name="connsiteY28" fmla="*/ 6483172 h 6858000"/>
              <a:gd name="connsiteX29" fmla="*/ 154586 w 7538114"/>
              <a:gd name="connsiteY29" fmla="*/ 6432309 h 6858000"/>
              <a:gd name="connsiteX30" fmla="*/ 127078 w 7538114"/>
              <a:gd name="connsiteY30" fmla="*/ 6349783 h 6858000"/>
              <a:gd name="connsiteX31" fmla="*/ 123181 w 7538114"/>
              <a:gd name="connsiteY31" fmla="*/ 6323872 h 6858000"/>
              <a:gd name="connsiteX32" fmla="*/ 124767 w 7538114"/>
              <a:gd name="connsiteY32" fmla="*/ 6319343 h 6858000"/>
              <a:gd name="connsiteX33" fmla="*/ 108246 w 7538114"/>
              <a:gd name="connsiteY33" fmla="*/ 6190348 h 6858000"/>
              <a:gd name="connsiteX34" fmla="*/ 107279 w 7538114"/>
              <a:gd name="connsiteY34" fmla="*/ 6167269 h 6858000"/>
              <a:gd name="connsiteX35" fmla="*/ 107883 w 7538114"/>
              <a:gd name="connsiteY35" fmla="*/ 6149986 h 6858000"/>
              <a:gd name="connsiteX36" fmla="*/ 102380 w 7538114"/>
              <a:gd name="connsiteY36" fmla="*/ 6108622 h 6858000"/>
              <a:gd name="connsiteX37" fmla="*/ 90314 w 7538114"/>
              <a:gd name="connsiteY37" fmla="*/ 6041155 h 6858000"/>
              <a:gd name="connsiteX38" fmla="*/ 88409 w 7538114"/>
              <a:gd name="connsiteY38" fmla="*/ 6026587 h 6858000"/>
              <a:gd name="connsiteX39" fmla="*/ 89403 w 7538114"/>
              <a:gd name="connsiteY39" fmla="*/ 6013265 h 6858000"/>
              <a:gd name="connsiteX40" fmla="*/ 91927 w 7538114"/>
              <a:gd name="connsiteY40" fmla="*/ 6009478 h 6858000"/>
              <a:gd name="connsiteX41" fmla="*/ 91302 w 7538114"/>
              <a:gd name="connsiteY41" fmla="*/ 6001336 h 6858000"/>
              <a:gd name="connsiteX42" fmla="*/ 91687 w 7538114"/>
              <a:gd name="connsiteY42" fmla="*/ 5999003 h 6858000"/>
              <a:gd name="connsiteX43" fmla="*/ 93336 w 7538114"/>
              <a:gd name="connsiteY43" fmla="*/ 5985795 h 6858000"/>
              <a:gd name="connsiteX44" fmla="*/ 83190 w 7538114"/>
              <a:gd name="connsiteY44" fmla="*/ 5961758 h 6858000"/>
              <a:gd name="connsiteX45" fmla="*/ 81952 w 7538114"/>
              <a:gd name="connsiteY45" fmla="*/ 5928761 h 6858000"/>
              <a:gd name="connsiteX46" fmla="*/ 67420 w 7538114"/>
              <a:gd name="connsiteY46" fmla="*/ 5787247 h 6858000"/>
              <a:gd name="connsiteX47" fmla="*/ 50760 w 7538114"/>
              <a:gd name="connsiteY47" fmla="*/ 5710700 h 6858000"/>
              <a:gd name="connsiteX48" fmla="*/ 42956 w 7538114"/>
              <a:gd name="connsiteY48" fmla="*/ 5641754 h 6858000"/>
              <a:gd name="connsiteX49" fmla="*/ 29695 w 7538114"/>
              <a:gd name="connsiteY49" fmla="*/ 5602326 h 6858000"/>
              <a:gd name="connsiteX50" fmla="*/ 18841 w 7538114"/>
              <a:gd name="connsiteY50" fmla="*/ 5570885 h 6858000"/>
              <a:gd name="connsiteX51" fmla="*/ 9977 w 7538114"/>
              <a:gd name="connsiteY51" fmla="*/ 5543492 h 6858000"/>
              <a:gd name="connsiteX52" fmla="*/ 5255 w 7538114"/>
              <a:gd name="connsiteY52" fmla="*/ 5531024 h 6858000"/>
              <a:gd name="connsiteX53" fmla="*/ 5447 w 7538114"/>
              <a:gd name="connsiteY53" fmla="*/ 5527845 h 6858000"/>
              <a:gd name="connsiteX54" fmla="*/ 0 w 7538114"/>
              <a:gd name="connsiteY54" fmla="*/ 5507724 h 6858000"/>
              <a:gd name="connsiteX55" fmla="*/ 435 w 7538114"/>
              <a:gd name="connsiteY55" fmla="*/ 5507045 h 6858000"/>
              <a:gd name="connsiteX56" fmla="*/ 1128 w 7538114"/>
              <a:gd name="connsiteY56" fmla="*/ 5499619 h 6858000"/>
              <a:gd name="connsiteX57" fmla="*/ 1291 w 7538114"/>
              <a:gd name="connsiteY57" fmla="*/ 5486342 h 6858000"/>
              <a:gd name="connsiteX58" fmla="*/ 7976 w 7538114"/>
              <a:gd name="connsiteY58" fmla="*/ 5450755 h 6858000"/>
              <a:gd name="connsiteX59" fmla="*/ 2355 w 7538114"/>
              <a:gd name="connsiteY59" fmla="*/ 5429732 h 6858000"/>
              <a:gd name="connsiteX60" fmla="*/ 1499 w 7538114"/>
              <a:gd name="connsiteY60" fmla="*/ 5370432 h 6858000"/>
              <a:gd name="connsiteX61" fmla="*/ 11483 w 7538114"/>
              <a:gd name="connsiteY61" fmla="*/ 5308330 h 6858000"/>
              <a:gd name="connsiteX62" fmla="*/ 12793 w 7538114"/>
              <a:gd name="connsiteY62" fmla="*/ 5246026 h 6858000"/>
              <a:gd name="connsiteX63" fmla="*/ 12525 w 7538114"/>
              <a:gd name="connsiteY63" fmla="*/ 5223468 h 6858000"/>
              <a:gd name="connsiteX64" fmla="*/ 15322 w 7538114"/>
              <a:gd name="connsiteY64" fmla="*/ 5183258 h 6858000"/>
              <a:gd name="connsiteX65" fmla="*/ 18633 w 7538114"/>
              <a:gd name="connsiteY65" fmla="*/ 5164842 h 6858000"/>
              <a:gd name="connsiteX66" fmla="*/ 18428 w 7538114"/>
              <a:gd name="connsiteY66" fmla="*/ 5164034 h 6858000"/>
              <a:gd name="connsiteX67" fmla="*/ 19854 w 7538114"/>
              <a:gd name="connsiteY67" fmla="*/ 5162388 h 6858000"/>
              <a:gd name="connsiteX68" fmla="*/ 20514 w 7538114"/>
              <a:gd name="connsiteY68" fmla="*/ 5158981 h 6858000"/>
              <a:gd name="connsiteX69" fmla="*/ 20089 w 7538114"/>
              <a:gd name="connsiteY69" fmla="*/ 5149681 h 6858000"/>
              <a:gd name="connsiteX70" fmla="*/ 19561 w 7538114"/>
              <a:gd name="connsiteY70" fmla="*/ 5146183 h 6858000"/>
              <a:gd name="connsiteX71" fmla="*/ 19571 w 7538114"/>
              <a:gd name="connsiteY71" fmla="*/ 5141065 h 6858000"/>
              <a:gd name="connsiteX72" fmla="*/ 19690 w 7538114"/>
              <a:gd name="connsiteY72" fmla="*/ 5140937 h 6858000"/>
              <a:gd name="connsiteX73" fmla="*/ 19471 w 7538114"/>
              <a:gd name="connsiteY73" fmla="*/ 5136144 h 6858000"/>
              <a:gd name="connsiteX74" fmla="*/ 16918 w 7538114"/>
              <a:gd name="connsiteY74" fmla="*/ 5112689 h 6858000"/>
              <a:gd name="connsiteX75" fmla="*/ 28071 w 7538114"/>
              <a:gd name="connsiteY75" fmla="*/ 5081696 h 6858000"/>
              <a:gd name="connsiteX76" fmla="*/ 30005 w 7538114"/>
              <a:gd name="connsiteY76" fmla="*/ 5068879 h 6858000"/>
              <a:gd name="connsiteX77" fmla="*/ 31661 w 7538114"/>
              <a:gd name="connsiteY77" fmla="*/ 5062033 h 6858000"/>
              <a:gd name="connsiteX78" fmla="*/ 32169 w 7538114"/>
              <a:gd name="connsiteY78" fmla="*/ 5061608 h 6858000"/>
              <a:gd name="connsiteX79" fmla="*/ 27436 w 7538114"/>
              <a:gd name="connsiteY79" fmla="*/ 5021480 h 6858000"/>
              <a:gd name="connsiteX80" fmla="*/ 26614 w 7538114"/>
              <a:gd name="connsiteY80" fmla="*/ 5013906 h 6858000"/>
              <a:gd name="connsiteX81" fmla="*/ 25056 w 7538114"/>
              <a:gd name="connsiteY81" fmla="*/ 5011767 h 6858000"/>
              <a:gd name="connsiteX82" fmla="*/ 24513 w 7538114"/>
              <a:gd name="connsiteY82" fmla="*/ 5000592 h 6858000"/>
              <a:gd name="connsiteX83" fmla="*/ 24951 w 7538114"/>
              <a:gd name="connsiteY83" fmla="*/ 4999307 h 6858000"/>
              <a:gd name="connsiteX84" fmla="*/ 22644 w 7538114"/>
              <a:gd name="connsiteY84" fmla="*/ 4990090 h 6858000"/>
              <a:gd name="connsiteX85" fmla="*/ 18465 w 7538114"/>
              <a:gd name="connsiteY85" fmla="*/ 4982366 h 6858000"/>
              <a:gd name="connsiteX86" fmla="*/ 20888 w 7538114"/>
              <a:gd name="connsiteY86" fmla="*/ 4887310 h 6858000"/>
              <a:gd name="connsiteX87" fmla="*/ 15781 w 7538114"/>
              <a:gd name="connsiteY87" fmla="*/ 4807298 h 6858000"/>
              <a:gd name="connsiteX88" fmla="*/ 19649 w 7538114"/>
              <a:gd name="connsiteY88" fmla="*/ 4779990 h 6858000"/>
              <a:gd name="connsiteX89" fmla="*/ 21858 w 7538114"/>
              <a:gd name="connsiteY89" fmla="*/ 4664237 h 6858000"/>
              <a:gd name="connsiteX90" fmla="*/ 13583 w 7538114"/>
              <a:gd name="connsiteY90" fmla="*/ 4598607 h 6858000"/>
              <a:gd name="connsiteX91" fmla="*/ 7118 w 7538114"/>
              <a:gd name="connsiteY91" fmla="*/ 4546768 h 6858000"/>
              <a:gd name="connsiteX92" fmla="*/ 14555 w 7538114"/>
              <a:gd name="connsiteY92" fmla="*/ 4522182 h 6858000"/>
              <a:gd name="connsiteX93" fmla="*/ 17290 w 7538114"/>
              <a:gd name="connsiteY93" fmla="*/ 4509768 h 6858000"/>
              <a:gd name="connsiteX94" fmla="*/ 17421 w 7538114"/>
              <a:gd name="connsiteY94" fmla="*/ 4494586 h 6858000"/>
              <a:gd name="connsiteX95" fmla="*/ 18193 w 7538114"/>
              <a:gd name="connsiteY95" fmla="*/ 4440649 h 6858000"/>
              <a:gd name="connsiteX96" fmla="*/ 16616 w 7538114"/>
              <a:gd name="connsiteY96" fmla="*/ 4431853 h 6858000"/>
              <a:gd name="connsiteX97" fmla="*/ 19246 w 7538114"/>
              <a:gd name="connsiteY97" fmla="*/ 4403141 h 6858000"/>
              <a:gd name="connsiteX98" fmla="*/ 19623 w 7538114"/>
              <a:gd name="connsiteY98" fmla="*/ 4356631 h 6858000"/>
              <a:gd name="connsiteX99" fmla="*/ 20293 w 7538114"/>
              <a:gd name="connsiteY99" fmla="*/ 4339937 h 6858000"/>
              <a:gd name="connsiteX100" fmla="*/ 18752 w 7538114"/>
              <a:gd name="connsiteY100" fmla="*/ 4331435 h 6858000"/>
              <a:gd name="connsiteX101" fmla="*/ 24901 w 7538114"/>
              <a:gd name="connsiteY101" fmla="*/ 4320990 h 6858000"/>
              <a:gd name="connsiteX102" fmla="*/ 23734 w 7538114"/>
              <a:gd name="connsiteY102" fmla="*/ 4309111 h 6858000"/>
              <a:gd name="connsiteX103" fmla="*/ 29040 w 7538114"/>
              <a:gd name="connsiteY103" fmla="*/ 4263489 h 6858000"/>
              <a:gd name="connsiteX104" fmla="*/ 29429 w 7538114"/>
              <a:gd name="connsiteY104" fmla="*/ 4258775 h 6858000"/>
              <a:gd name="connsiteX105" fmla="*/ 33702 w 7538114"/>
              <a:gd name="connsiteY105" fmla="*/ 4248512 h 6858000"/>
              <a:gd name="connsiteX106" fmla="*/ 37356 w 7538114"/>
              <a:gd name="connsiteY106" fmla="*/ 4228644 h 6858000"/>
              <a:gd name="connsiteX107" fmla="*/ 50107 w 7538114"/>
              <a:gd name="connsiteY107" fmla="*/ 4193665 h 6858000"/>
              <a:gd name="connsiteX108" fmla="*/ 56192 w 7538114"/>
              <a:gd name="connsiteY108" fmla="*/ 4173105 h 6858000"/>
              <a:gd name="connsiteX109" fmla="*/ 61800 w 7538114"/>
              <a:gd name="connsiteY109" fmla="*/ 4159194 h 6858000"/>
              <a:gd name="connsiteX110" fmla="*/ 69720 w 7538114"/>
              <a:gd name="connsiteY110" fmla="*/ 4118135 h 6858000"/>
              <a:gd name="connsiteX111" fmla="*/ 80190 w 7538114"/>
              <a:gd name="connsiteY111" fmla="*/ 4047713 h 6858000"/>
              <a:gd name="connsiteX112" fmla="*/ 96666 w 7538114"/>
              <a:gd name="connsiteY112" fmla="*/ 3980780 h 6858000"/>
              <a:gd name="connsiteX113" fmla="*/ 107651 w 7538114"/>
              <a:gd name="connsiteY113" fmla="*/ 3941872 h 6858000"/>
              <a:gd name="connsiteX114" fmla="*/ 118444 w 7538114"/>
              <a:gd name="connsiteY114" fmla="*/ 3897465 h 6858000"/>
              <a:gd name="connsiteX115" fmla="*/ 134545 w 7538114"/>
              <a:gd name="connsiteY115" fmla="*/ 3811132 h 6858000"/>
              <a:gd name="connsiteX116" fmla="*/ 145381 w 7538114"/>
              <a:gd name="connsiteY116" fmla="*/ 3746540 h 6858000"/>
              <a:gd name="connsiteX117" fmla="*/ 146587 w 7538114"/>
              <a:gd name="connsiteY117" fmla="*/ 3670275 h 6858000"/>
              <a:gd name="connsiteX118" fmla="*/ 165690 w 7538114"/>
              <a:gd name="connsiteY118" fmla="*/ 3580981 h 6858000"/>
              <a:gd name="connsiteX119" fmla="*/ 163175 w 7538114"/>
              <a:gd name="connsiteY119" fmla="*/ 3570960 h 6858000"/>
              <a:gd name="connsiteX120" fmla="*/ 162665 w 7538114"/>
              <a:gd name="connsiteY120" fmla="*/ 3560693 h 6858000"/>
              <a:gd name="connsiteX121" fmla="*/ 163299 w 7538114"/>
              <a:gd name="connsiteY121" fmla="*/ 3559743 h 6858000"/>
              <a:gd name="connsiteX122" fmla="*/ 164777 w 7538114"/>
              <a:gd name="connsiteY122" fmla="*/ 3548721 h 6858000"/>
              <a:gd name="connsiteX123" fmla="*/ 163708 w 7538114"/>
              <a:gd name="connsiteY123" fmla="*/ 3545693 h 6858000"/>
              <a:gd name="connsiteX124" fmla="*/ 164286 w 7538114"/>
              <a:gd name="connsiteY124" fmla="*/ 3537938 h 6858000"/>
              <a:gd name="connsiteX125" fmla="*/ 164247 w 7538114"/>
              <a:gd name="connsiteY125" fmla="*/ 3522141 h 6858000"/>
              <a:gd name="connsiteX126" fmla="*/ 165343 w 7538114"/>
              <a:gd name="connsiteY126" fmla="*/ 3519672 h 6858000"/>
              <a:gd name="connsiteX127" fmla="*/ 167001 w 7538114"/>
              <a:gd name="connsiteY127" fmla="*/ 3496604 h 6858000"/>
              <a:gd name="connsiteX128" fmla="*/ 167547 w 7538114"/>
              <a:gd name="connsiteY128" fmla="*/ 3496517 h 6858000"/>
              <a:gd name="connsiteX129" fmla="*/ 170301 w 7538114"/>
              <a:gd name="connsiteY129" fmla="*/ 3491023 h 6858000"/>
              <a:gd name="connsiteX130" fmla="*/ 174371 w 7538114"/>
              <a:gd name="connsiteY130" fmla="*/ 3479998 h 6858000"/>
              <a:gd name="connsiteX131" fmla="*/ 190228 w 7538114"/>
              <a:gd name="connsiteY131" fmla="*/ 3457434 h 6858000"/>
              <a:gd name="connsiteX132" fmla="*/ 192016 w 7538114"/>
              <a:gd name="connsiteY132" fmla="*/ 3433411 h 6858000"/>
              <a:gd name="connsiteX133" fmla="*/ 192663 w 7538114"/>
              <a:gd name="connsiteY133" fmla="*/ 3428691 h 6858000"/>
              <a:gd name="connsiteX134" fmla="*/ 192793 w 7538114"/>
              <a:gd name="connsiteY134" fmla="*/ 3428643 h 6858000"/>
              <a:gd name="connsiteX135" fmla="*/ 193710 w 7538114"/>
              <a:gd name="connsiteY135" fmla="*/ 3423760 h 6858000"/>
              <a:gd name="connsiteX136" fmla="*/ 193839 w 7538114"/>
              <a:gd name="connsiteY136" fmla="*/ 3420085 h 6858000"/>
              <a:gd name="connsiteX137" fmla="*/ 195094 w 7538114"/>
              <a:gd name="connsiteY137" fmla="*/ 3410930 h 6858000"/>
              <a:gd name="connsiteX138" fmla="*/ 196311 w 7538114"/>
              <a:gd name="connsiteY138" fmla="*/ 3408092 h 6858000"/>
              <a:gd name="connsiteX139" fmla="*/ 197928 w 7538114"/>
              <a:gd name="connsiteY139" fmla="*/ 3407419 h 6858000"/>
              <a:gd name="connsiteX140" fmla="*/ 197881 w 7538114"/>
              <a:gd name="connsiteY140" fmla="*/ 3406520 h 6858000"/>
              <a:gd name="connsiteX141" fmla="*/ 204222 w 7538114"/>
              <a:gd name="connsiteY141" fmla="*/ 3391015 h 6858000"/>
              <a:gd name="connsiteX142" fmla="*/ 213950 w 7538114"/>
              <a:gd name="connsiteY142" fmla="*/ 3354361 h 6858000"/>
              <a:gd name="connsiteX143" fmla="*/ 217699 w 7538114"/>
              <a:gd name="connsiteY143" fmla="*/ 3332639 h 6858000"/>
              <a:gd name="connsiteX144" fmla="*/ 229963 w 7538114"/>
              <a:gd name="connsiteY144" fmla="*/ 3273935 h 6858000"/>
              <a:gd name="connsiteX145" fmla="*/ 243785 w 7538114"/>
              <a:gd name="connsiteY145" fmla="*/ 3215621 h 6858000"/>
              <a:gd name="connsiteX146" fmla="*/ 259175 w 7538114"/>
              <a:gd name="connsiteY146" fmla="*/ 3189909 h 6858000"/>
              <a:gd name="connsiteX147" fmla="*/ 259988 w 7538114"/>
              <a:gd name="connsiteY147" fmla="*/ 3186579 h 6858000"/>
              <a:gd name="connsiteX148" fmla="*/ 259980 w 7538114"/>
              <a:gd name="connsiteY148" fmla="*/ 3177264 h 6858000"/>
              <a:gd name="connsiteX149" fmla="*/ 259609 w 7538114"/>
              <a:gd name="connsiteY149" fmla="*/ 3173723 h 6858000"/>
              <a:gd name="connsiteX150" fmla="*/ 259848 w 7538114"/>
              <a:gd name="connsiteY150" fmla="*/ 3168622 h 6858000"/>
              <a:gd name="connsiteX151" fmla="*/ 259971 w 7538114"/>
              <a:gd name="connsiteY151" fmla="*/ 3168508 h 6858000"/>
              <a:gd name="connsiteX152" fmla="*/ 259966 w 7538114"/>
              <a:gd name="connsiteY152" fmla="*/ 3163706 h 6858000"/>
              <a:gd name="connsiteX153" fmla="*/ 258467 w 7538114"/>
              <a:gd name="connsiteY153" fmla="*/ 3140064 h 6858000"/>
              <a:gd name="connsiteX154" fmla="*/ 270990 w 7538114"/>
              <a:gd name="connsiteY154" fmla="*/ 3110288 h 6858000"/>
              <a:gd name="connsiteX155" fmla="*/ 273494 w 7538114"/>
              <a:gd name="connsiteY155" fmla="*/ 3097704 h 6858000"/>
              <a:gd name="connsiteX156" fmla="*/ 275456 w 7538114"/>
              <a:gd name="connsiteY156" fmla="*/ 3091047 h 6858000"/>
              <a:gd name="connsiteX157" fmla="*/ 275980 w 7538114"/>
              <a:gd name="connsiteY157" fmla="*/ 3090672 h 6858000"/>
              <a:gd name="connsiteX158" fmla="*/ 274486 w 7538114"/>
              <a:gd name="connsiteY158" fmla="*/ 3068004 h 6858000"/>
              <a:gd name="connsiteX159" fmla="*/ 275226 w 7538114"/>
              <a:gd name="connsiteY159" fmla="*/ 3065087 h 6858000"/>
              <a:gd name="connsiteX160" fmla="*/ 273050 w 7538114"/>
              <a:gd name="connsiteY160" fmla="*/ 3050191 h 6858000"/>
              <a:gd name="connsiteX161" fmla="*/ 272566 w 7538114"/>
              <a:gd name="connsiteY161" fmla="*/ 3042559 h 6858000"/>
              <a:gd name="connsiteX162" fmla="*/ 271107 w 7538114"/>
              <a:gd name="connsiteY162" fmla="*/ 3040271 h 6858000"/>
              <a:gd name="connsiteX163" fmla="*/ 271065 w 7538114"/>
              <a:gd name="connsiteY163" fmla="*/ 3029072 h 6858000"/>
              <a:gd name="connsiteX164" fmla="*/ 271558 w 7538114"/>
              <a:gd name="connsiteY164" fmla="*/ 3027835 h 6858000"/>
              <a:gd name="connsiteX165" fmla="*/ 268717 w 7538114"/>
              <a:gd name="connsiteY165" fmla="*/ 2964245 h 6858000"/>
              <a:gd name="connsiteX166" fmla="*/ 272511 w 7538114"/>
              <a:gd name="connsiteY166" fmla="*/ 2915772 h 6858000"/>
              <a:gd name="connsiteX167" fmla="*/ 270356 w 7538114"/>
              <a:gd name="connsiteY167" fmla="*/ 2825842 h 6858000"/>
              <a:gd name="connsiteX168" fmla="*/ 273897 w 7538114"/>
              <a:gd name="connsiteY168" fmla="*/ 2734957 h 6858000"/>
              <a:gd name="connsiteX169" fmla="*/ 274458 w 7538114"/>
              <a:gd name="connsiteY169" fmla="*/ 2636572 h 6858000"/>
              <a:gd name="connsiteX170" fmla="*/ 279157 w 7538114"/>
              <a:gd name="connsiteY170" fmla="*/ 2604260 h 6858000"/>
              <a:gd name="connsiteX171" fmla="*/ 288131 w 7538114"/>
              <a:gd name="connsiteY171" fmla="*/ 2582747 h 6858000"/>
              <a:gd name="connsiteX172" fmla="*/ 282516 w 7538114"/>
              <a:gd name="connsiteY172" fmla="*/ 2478755 h 6858000"/>
              <a:gd name="connsiteX173" fmla="*/ 287359 w 7538114"/>
              <a:gd name="connsiteY173" fmla="*/ 2451804 h 6858000"/>
              <a:gd name="connsiteX174" fmla="*/ 289577 w 7538114"/>
              <a:gd name="connsiteY174" fmla="*/ 2408801 h 6858000"/>
              <a:gd name="connsiteX175" fmla="*/ 293203 w 7538114"/>
              <a:gd name="connsiteY175" fmla="*/ 2392670 h 6858000"/>
              <a:gd name="connsiteX176" fmla="*/ 304183 w 7538114"/>
              <a:gd name="connsiteY176" fmla="*/ 2330165 h 6858000"/>
              <a:gd name="connsiteX177" fmla="*/ 310900 w 7538114"/>
              <a:gd name="connsiteY177" fmla="*/ 2276363 h 6858000"/>
              <a:gd name="connsiteX178" fmla="*/ 303909 w 7538114"/>
              <a:gd name="connsiteY178" fmla="*/ 2236310 h 6858000"/>
              <a:gd name="connsiteX179" fmla="*/ 306187 w 7538114"/>
              <a:gd name="connsiteY179" fmla="*/ 2232984 h 6858000"/>
              <a:gd name="connsiteX180" fmla="*/ 307158 w 7538114"/>
              <a:gd name="connsiteY180" fmla="*/ 2205763 h 6858000"/>
              <a:gd name="connsiteX181" fmla="*/ 304860 w 7538114"/>
              <a:gd name="connsiteY181" fmla="*/ 2145703 h 6858000"/>
              <a:gd name="connsiteX182" fmla="*/ 304273 w 7538114"/>
              <a:gd name="connsiteY182" fmla="*/ 2092533 h 6858000"/>
              <a:gd name="connsiteX183" fmla="*/ 301642 w 7538114"/>
              <a:gd name="connsiteY183" fmla="*/ 2057359 h 6858000"/>
              <a:gd name="connsiteX184" fmla="*/ 306736 w 7538114"/>
              <a:gd name="connsiteY184" fmla="*/ 2016105 h 6858000"/>
              <a:gd name="connsiteX185" fmla="*/ 316234 w 7538114"/>
              <a:gd name="connsiteY185" fmla="*/ 1983129 h 6858000"/>
              <a:gd name="connsiteX186" fmla="*/ 318238 w 7538114"/>
              <a:gd name="connsiteY186" fmla="*/ 1956745 h 6858000"/>
              <a:gd name="connsiteX187" fmla="*/ 311341 w 7538114"/>
              <a:gd name="connsiteY187" fmla="*/ 1950160 h 6858000"/>
              <a:gd name="connsiteX188" fmla="*/ 323556 w 7538114"/>
              <a:gd name="connsiteY188" fmla="*/ 1879546 h 6858000"/>
              <a:gd name="connsiteX189" fmla="*/ 326085 w 7538114"/>
              <a:gd name="connsiteY189" fmla="*/ 1854893 h 6858000"/>
              <a:gd name="connsiteX190" fmla="*/ 335058 w 7538114"/>
              <a:gd name="connsiteY190" fmla="*/ 1787684 h 6858000"/>
              <a:gd name="connsiteX191" fmla="*/ 345620 w 7538114"/>
              <a:gd name="connsiteY191" fmla="*/ 1720464 h 6858000"/>
              <a:gd name="connsiteX192" fmla="*/ 360760 w 7538114"/>
              <a:gd name="connsiteY192" fmla="*/ 1681196 h 6858000"/>
              <a:gd name="connsiteX193" fmla="*/ 368483 w 7538114"/>
              <a:gd name="connsiteY193" fmla="*/ 1625881 h 6858000"/>
              <a:gd name="connsiteX194" fmla="*/ 371077 w 7538114"/>
              <a:gd name="connsiteY194" fmla="*/ 1616704 h 6858000"/>
              <a:gd name="connsiteX195" fmla="*/ 383008 w 7538114"/>
              <a:gd name="connsiteY195" fmla="*/ 1551493 h 6858000"/>
              <a:gd name="connsiteX196" fmla="*/ 384834 w 7538114"/>
              <a:gd name="connsiteY196" fmla="*/ 1475233 h 6858000"/>
              <a:gd name="connsiteX197" fmla="*/ 418371 w 7538114"/>
              <a:gd name="connsiteY197" fmla="*/ 1380155 h 6858000"/>
              <a:gd name="connsiteX198" fmla="*/ 469641 w 7538114"/>
              <a:gd name="connsiteY198" fmla="*/ 1210871 h 6858000"/>
              <a:gd name="connsiteX199" fmla="*/ 489701 w 7538114"/>
              <a:gd name="connsiteY199" fmla="*/ 1028427 h 6858000"/>
              <a:gd name="connsiteX200" fmla="*/ 486354 w 7538114"/>
              <a:gd name="connsiteY200" fmla="*/ 980383 h 6858000"/>
              <a:gd name="connsiteX201" fmla="*/ 479762 w 7538114"/>
              <a:gd name="connsiteY201" fmla="*/ 839699 h 6858000"/>
              <a:gd name="connsiteX202" fmla="*/ 445664 w 7538114"/>
              <a:gd name="connsiteY202" fmla="*/ 696545 h 6858000"/>
              <a:gd name="connsiteX203" fmla="*/ 440047 w 7538114"/>
              <a:gd name="connsiteY203" fmla="*/ 606615 h 6858000"/>
              <a:gd name="connsiteX204" fmla="*/ 431225 w 7538114"/>
              <a:gd name="connsiteY204" fmla="*/ 563889 h 6858000"/>
              <a:gd name="connsiteX205" fmla="*/ 430803 w 7538114"/>
              <a:gd name="connsiteY205" fmla="*/ 534294 h 6858000"/>
              <a:gd name="connsiteX206" fmla="*/ 429777 w 7538114"/>
              <a:gd name="connsiteY206" fmla="*/ 516548 h 6858000"/>
              <a:gd name="connsiteX207" fmla="*/ 415090 w 7538114"/>
              <a:gd name="connsiteY207" fmla="*/ 485808 h 6858000"/>
              <a:gd name="connsiteX208" fmla="*/ 410499 w 7538114"/>
              <a:gd name="connsiteY208" fmla="*/ 369873 h 6858000"/>
              <a:gd name="connsiteX209" fmla="*/ 425314 w 7538114"/>
              <a:gd name="connsiteY209" fmla="*/ 259180 h 6858000"/>
              <a:gd name="connsiteX210" fmla="*/ 383240 w 7538114"/>
              <a:gd name="connsiteY210" fmla="*/ 94173 h 6858000"/>
              <a:gd name="connsiteX211" fmla="*/ 379938 w 7538114"/>
              <a:gd name="connsiteY211" fmla="*/ 77267 h 6858000"/>
              <a:gd name="connsiteX212" fmla="*/ 373430 w 7538114"/>
              <a:gd name="connsiteY212" fmla="*/ 3885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</a:cxnLst>
            <a:rect l="l" t="t" r="r" b="b"/>
            <a:pathLst>
              <a:path w="7538114" h="6858000">
                <a:moveTo>
                  <a:pt x="366246" y="0"/>
                </a:moveTo>
                <a:lnTo>
                  <a:pt x="2830292" y="0"/>
                </a:lnTo>
                <a:lnTo>
                  <a:pt x="3903260" y="0"/>
                </a:lnTo>
                <a:lnTo>
                  <a:pt x="4597266" y="0"/>
                </a:lnTo>
                <a:lnTo>
                  <a:pt x="7192370" y="0"/>
                </a:lnTo>
                <a:lnTo>
                  <a:pt x="7538114" y="0"/>
                </a:lnTo>
                <a:lnTo>
                  <a:pt x="7538114" y="6858000"/>
                </a:lnTo>
                <a:lnTo>
                  <a:pt x="7192370" y="6858000"/>
                </a:lnTo>
                <a:lnTo>
                  <a:pt x="4597266" y="6858000"/>
                </a:lnTo>
                <a:lnTo>
                  <a:pt x="3903260" y="6858000"/>
                </a:lnTo>
                <a:lnTo>
                  <a:pt x="2830292" y="6858000"/>
                </a:lnTo>
                <a:lnTo>
                  <a:pt x="170314" y="6858000"/>
                </a:lnTo>
                <a:cubicBezTo>
                  <a:pt x="170323" y="6857920"/>
                  <a:pt x="170332" y="6857839"/>
                  <a:pt x="170341" y="6857759"/>
                </a:cubicBezTo>
                <a:lnTo>
                  <a:pt x="173485" y="6852129"/>
                </a:lnTo>
                <a:lnTo>
                  <a:pt x="167544" y="6830335"/>
                </a:lnTo>
                <a:cubicBezTo>
                  <a:pt x="165474" y="6819600"/>
                  <a:pt x="164100" y="6808301"/>
                  <a:pt x="163472" y="6796707"/>
                </a:cubicBezTo>
                <a:cubicBezTo>
                  <a:pt x="167658" y="6794106"/>
                  <a:pt x="161711" y="6785006"/>
                  <a:pt x="160535" y="6780725"/>
                </a:cubicBezTo>
                <a:cubicBezTo>
                  <a:pt x="163268" y="6780680"/>
                  <a:pt x="164578" y="6771195"/>
                  <a:pt x="162318" y="6767829"/>
                </a:cubicBezTo>
                <a:cubicBezTo>
                  <a:pt x="152545" y="6697090"/>
                  <a:pt x="178083" y="6736894"/>
                  <a:pt x="162771" y="6694444"/>
                </a:cubicBezTo>
                <a:cubicBezTo>
                  <a:pt x="161971" y="6687342"/>
                  <a:pt x="163342" y="6682014"/>
                  <a:pt x="165604" y="6677569"/>
                </a:cubicBezTo>
                <a:lnTo>
                  <a:pt x="171255" y="6669571"/>
                </a:lnTo>
                <a:lnTo>
                  <a:pt x="169240" y="6663304"/>
                </a:lnTo>
                <a:cubicBezTo>
                  <a:pt x="169082" y="6639651"/>
                  <a:pt x="174873" y="6632678"/>
                  <a:pt x="169039" y="6618916"/>
                </a:cubicBezTo>
                <a:cubicBezTo>
                  <a:pt x="181164" y="6598580"/>
                  <a:pt x="170248" y="6605428"/>
                  <a:pt x="168392" y="6589960"/>
                </a:cubicBezTo>
                <a:cubicBezTo>
                  <a:pt x="165975" y="6577758"/>
                  <a:pt x="161323" y="6600160"/>
                  <a:pt x="160636" y="6588200"/>
                </a:cubicBezTo>
                <a:cubicBezTo>
                  <a:pt x="163766" y="6575263"/>
                  <a:pt x="154044" y="6575871"/>
                  <a:pt x="157872" y="6562416"/>
                </a:cubicBezTo>
                <a:cubicBezTo>
                  <a:pt x="165196" y="6565685"/>
                  <a:pt x="156453" y="6535866"/>
                  <a:pt x="162851" y="6534939"/>
                </a:cubicBezTo>
                <a:cubicBezTo>
                  <a:pt x="153702" y="6523511"/>
                  <a:pt x="164973" y="6517769"/>
                  <a:pt x="162153" y="6502552"/>
                </a:cubicBezTo>
                <a:cubicBezTo>
                  <a:pt x="158692" y="6495386"/>
                  <a:pt x="158098" y="6490216"/>
                  <a:pt x="161821" y="6483172"/>
                </a:cubicBezTo>
                <a:cubicBezTo>
                  <a:pt x="144969" y="6450162"/>
                  <a:pt x="161066" y="6463202"/>
                  <a:pt x="154586" y="6432309"/>
                </a:cubicBezTo>
                <a:cubicBezTo>
                  <a:pt x="147771" y="6405695"/>
                  <a:pt x="143349" y="6375524"/>
                  <a:pt x="127078" y="6349783"/>
                </a:cubicBezTo>
                <a:cubicBezTo>
                  <a:pt x="122468" y="6345058"/>
                  <a:pt x="120723" y="6333456"/>
                  <a:pt x="123181" y="6323872"/>
                </a:cubicBezTo>
                <a:cubicBezTo>
                  <a:pt x="123604" y="6322225"/>
                  <a:pt x="124138" y="6320698"/>
                  <a:pt x="124767" y="6319343"/>
                </a:cubicBezTo>
                <a:cubicBezTo>
                  <a:pt x="122278" y="6297089"/>
                  <a:pt x="111161" y="6215694"/>
                  <a:pt x="108246" y="6190348"/>
                </a:cubicBezTo>
                <a:cubicBezTo>
                  <a:pt x="114169" y="6188296"/>
                  <a:pt x="103482" y="6175479"/>
                  <a:pt x="107279" y="6167269"/>
                </a:cubicBezTo>
                <a:cubicBezTo>
                  <a:pt x="110610" y="6161389"/>
                  <a:pt x="108145" y="6156128"/>
                  <a:pt x="107883" y="6149986"/>
                </a:cubicBezTo>
                <a:cubicBezTo>
                  <a:pt x="110502" y="6141894"/>
                  <a:pt x="105773" y="6115502"/>
                  <a:pt x="102380" y="6108622"/>
                </a:cubicBezTo>
                <a:cubicBezTo>
                  <a:pt x="90593" y="6092179"/>
                  <a:pt x="99346" y="6054816"/>
                  <a:pt x="90314" y="6041155"/>
                </a:cubicBezTo>
                <a:cubicBezTo>
                  <a:pt x="88990" y="6036198"/>
                  <a:pt x="88454" y="6031348"/>
                  <a:pt x="88409" y="6026587"/>
                </a:cubicBezTo>
                <a:lnTo>
                  <a:pt x="89403" y="6013265"/>
                </a:lnTo>
                <a:lnTo>
                  <a:pt x="91927" y="6009478"/>
                </a:lnTo>
                <a:lnTo>
                  <a:pt x="91302" y="6001336"/>
                </a:lnTo>
                <a:cubicBezTo>
                  <a:pt x="91431" y="6000558"/>
                  <a:pt x="91559" y="5999781"/>
                  <a:pt x="91687" y="5999003"/>
                </a:cubicBezTo>
                <a:cubicBezTo>
                  <a:pt x="92431" y="5994547"/>
                  <a:pt x="93080" y="5990148"/>
                  <a:pt x="93336" y="5985795"/>
                </a:cubicBezTo>
                <a:cubicBezTo>
                  <a:pt x="80676" y="5991520"/>
                  <a:pt x="93430" y="5949705"/>
                  <a:pt x="83190" y="5961758"/>
                </a:cubicBezTo>
                <a:cubicBezTo>
                  <a:pt x="82399" y="5938832"/>
                  <a:pt x="72862" y="5956319"/>
                  <a:pt x="81952" y="5928761"/>
                </a:cubicBezTo>
                <a:cubicBezTo>
                  <a:pt x="79324" y="5899676"/>
                  <a:pt x="72619" y="5823590"/>
                  <a:pt x="67420" y="5787247"/>
                </a:cubicBezTo>
                <a:cubicBezTo>
                  <a:pt x="53530" y="5750058"/>
                  <a:pt x="57730" y="5736292"/>
                  <a:pt x="50760" y="5710700"/>
                </a:cubicBezTo>
                <a:cubicBezTo>
                  <a:pt x="47368" y="5660911"/>
                  <a:pt x="30723" y="5663675"/>
                  <a:pt x="42956" y="5641754"/>
                </a:cubicBezTo>
                <a:cubicBezTo>
                  <a:pt x="39970" y="5608358"/>
                  <a:pt x="24769" y="5637338"/>
                  <a:pt x="29695" y="5602326"/>
                </a:cubicBezTo>
                <a:cubicBezTo>
                  <a:pt x="27700" y="5601239"/>
                  <a:pt x="20274" y="5573144"/>
                  <a:pt x="18841" y="5570885"/>
                </a:cubicBezTo>
                <a:lnTo>
                  <a:pt x="9977" y="5543492"/>
                </a:lnTo>
                <a:lnTo>
                  <a:pt x="5255" y="5531024"/>
                </a:lnTo>
                <a:lnTo>
                  <a:pt x="5447" y="5527845"/>
                </a:lnTo>
                <a:lnTo>
                  <a:pt x="0" y="5507724"/>
                </a:lnTo>
                <a:lnTo>
                  <a:pt x="435" y="5507045"/>
                </a:lnTo>
                <a:cubicBezTo>
                  <a:pt x="1286" y="5505065"/>
                  <a:pt x="1681" y="5502734"/>
                  <a:pt x="1128" y="5499619"/>
                </a:cubicBezTo>
                <a:cubicBezTo>
                  <a:pt x="9450" y="5498516"/>
                  <a:pt x="3652" y="5495435"/>
                  <a:pt x="1291" y="5486342"/>
                </a:cubicBezTo>
                <a:cubicBezTo>
                  <a:pt x="13688" y="5482600"/>
                  <a:pt x="2464" y="5460320"/>
                  <a:pt x="7976" y="5450755"/>
                </a:cubicBezTo>
                <a:cubicBezTo>
                  <a:pt x="5962" y="5444157"/>
                  <a:pt x="4058" y="5437113"/>
                  <a:pt x="2355" y="5429732"/>
                </a:cubicBezTo>
                <a:lnTo>
                  <a:pt x="1499" y="5370432"/>
                </a:lnTo>
                <a:lnTo>
                  <a:pt x="11483" y="5308330"/>
                </a:lnTo>
                <a:cubicBezTo>
                  <a:pt x="11701" y="5285359"/>
                  <a:pt x="15408" y="5265468"/>
                  <a:pt x="12793" y="5246026"/>
                </a:cubicBezTo>
                <a:cubicBezTo>
                  <a:pt x="15678" y="5238129"/>
                  <a:pt x="16842" y="5230685"/>
                  <a:pt x="12525" y="5223468"/>
                </a:cubicBezTo>
                <a:cubicBezTo>
                  <a:pt x="13966" y="5202031"/>
                  <a:pt x="20131" y="5196842"/>
                  <a:pt x="15322" y="5183258"/>
                </a:cubicBezTo>
                <a:cubicBezTo>
                  <a:pt x="25294" y="5171214"/>
                  <a:pt x="21488" y="5170502"/>
                  <a:pt x="18633" y="5164842"/>
                </a:cubicBezTo>
                <a:cubicBezTo>
                  <a:pt x="18565" y="5164573"/>
                  <a:pt x="18496" y="5164303"/>
                  <a:pt x="18428" y="5164034"/>
                </a:cubicBezTo>
                <a:lnTo>
                  <a:pt x="19854" y="5162388"/>
                </a:lnTo>
                <a:lnTo>
                  <a:pt x="20514" y="5158981"/>
                </a:lnTo>
                <a:lnTo>
                  <a:pt x="20089" y="5149681"/>
                </a:lnTo>
                <a:lnTo>
                  <a:pt x="19561" y="5146183"/>
                </a:lnTo>
                <a:cubicBezTo>
                  <a:pt x="19336" y="5143774"/>
                  <a:pt x="19361" y="5142173"/>
                  <a:pt x="19571" y="5141065"/>
                </a:cubicBezTo>
                <a:lnTo>
                  <a:pt x="19690" y="5140937"/>
                </a:lnTo>
                <a:cubicBezTo>
                  <a:pt x="19617" y="5139339"/>
                  <a:pt x="19544" y="5137742"/>
                  <a:pt x="19471" y="5136144"/>
                </a:cubicBezTo>
                <a:cubicBezTo>
                  <a:pt x="18832" y="5128055"/>
                  <a:pt x="17958" y="5120182"/>
                  <a:pt x="16918" y="5112689"/>
                </a:cubicBezTo>
                <a:cubicBezTo>
                  <a:pt x="23464" y="5106353"/>
                  <a:pt x="15733" y="5078666"/>
                  <a:pt x="28071" y="5081696"/>
                </a:cubicBezTo>
                <a:cubicBezTo>
                  <a:pt x="27036" y="5071588"/>
                  <a:pt x="21912" y="5065475"/>
                  <a:pt x="30005" y="5068879"/>
                </a:cubicBezTo>
                <a:cubicBezTo>
                  <a:pt x="29897" y="5065551"/>
                  <a:pt x="30585" y="5063501"/>
                  <a:pt x="31661" y="5062033"/>
                </a:cubicBezTo>
                <a:lnTo>
                  <a:pt x="32169" y="5061608"/>
                </a:lnTo>
                <a:lnTo>
                  <a:pt x="27436" y="5021480"/>
                </a:lnTo>
                <a:lnTo>
                  <a:pt x="26614" y="5013906"/>
                </a:lnTo>
                <a:lnTo>
                  <a:pt x="25056" y="5011767"/>
                </a:lnTo>
                <a:cubicBezTo>
                  <a:pt x="24110" y="5009457"/>
                  <a:pt x="23701" y="5006147"/>
                  <a:pt x="24513" y="5000592"/>
                </a:cubicBezTo>
                <a:lnTo>
                  <a:pt x="24951" y="4999307"/>
                </a:lnTo>
                <a:lnTo>
                  <a:pt x="22644" y="4990090"/>
                </a:lnTo>
                <a:cubicBezTo>
                  <a:pt x="21579" y="4987122"/>
                  <a:pt x="20222" y="4984494"/>
                  <a:pt x="18465" y="4982366"/>
                </a:cubicBezTo>
                <a:cubicBezTo>
                  <a:pt x="27858" y="4950984"/>
                  <a:pt x="19264" y="4921373"/>
                  <a:pt x="20888" y="4887310"/>
                </a:cubicBezTo>
                <a:cubicBezTo>
                  <a:pt x="17563" y="4848813"/>
                  <a:pt x="18386" y="4829570"/>
                  <a:pt x="15781" y="4807298"/>
                </a:cubicBezTo>
                <a:cubicBezTo>
                  <a:pt x="15634" y="4803627"/>
                  <a:pt x="14440" y="4773874"/>
                  <a:pt x="19649" y="4779990"/>
                </a:cubicBezTo>
                <a:cubicBezTo>
                  <a:pt x="18744" y="4746827"/>
                  <a:pt x="22869" y="4698305"/>
                  <a:pt x="21858" y="4664237"/>
                </a:cubicBezTo>
                <a:cubicBezTo>
                  <a:pt x="34232" y="4642340"/>
                  <a:pt x="11268" y="4621318"/>
                  <a:pt x="13583" y="4598607"/>
                </a:cubicBezTo>
                <a:cubicBezTo>
                  <a:pt x="2193" y="4604819"/>
                  <a:pt x="19974" y="4548010"/>
                  <a:pt x="7118" y="4546768"/>
                </a:cubicBezTo>
                <a:lnTo>
                  <a:pt x="14555" y="4522182"/>
                </a:lnTo>
                <a:lnTo>
                  <a:pt x="17290" y="4509768"/>
                </a:lnTo>
                <a:cubicBezTo>
                  <a:pt x="17884" y="4505118"/>
                  <a:pt x="18021" y="4500115"/>
                  <a:pt x="17421" y="4494586"/>
                </a:cubicBezTo>
                <a:cubicBezTo>
                  <a:pt x="12327" y="4480984"/>
                  <a:pt x="18571" y="4459805"/>
                  <a:pt x="18193" y="4440649"/>
                </a:cubicBezTo>
                <a:lnTo>
                  <a:pt x="16616" y="4431853"/>
                </a:lnTo>
                <a:lnTo>
                  <a:pt x="19246" y="4403141"/>
                </a:lnTo>
                <a:cubicBezTo>
                  <a:pt x="19372" y="4387638"/>
                  <a:pt x="19497" y="4372134"/>
                  <a:pt x="19623" y="4356631"/>
                </a:cubicBezTo>
                <a:cubicBezTo>
                  <a:pt x="19508" y="4349062"/>
                  <a:pt x="15847" y="4339045"/>
                  <a:pt x="20293" y="4339937"/>
                </a:cubicBezTo>
                <a:lnTo>
                  <a:pt x="18752" y="4331435"/>
                </a:lnTo>
                <a:cubicBezTo>
                  <a:pt x="19520" y="4328277"/>
                  <a:pt x="24070" y="4324711"/>
                  <a:pt x="24901" y="4320990"/>
                </a:cubicBezTo>
                <a:lnTo>
                  <a:pt x="23734" y="4309111"/>
                </a:lnTo>
                <a:cubicBezTo>
                  <a:pt x="24423" y="4299527"/>
                  <a:pt x="28090" y="4271878"/>
                  <a:pt x="29040" y="4263489"/>
                </a:cubicBezTo>
                <a:cubicBezTo>
                  <a:pt x="29169" y="4261918"/>
                  <a:pt x="29300" y="4260346"/>
                  <a:pt x="29429" y="4258775"/>
                </a:cubicBezTo>
                <a:lnTo>
                  <a:pt x="33702" y="4248512"/>
                </a:lnTo>
                <a:cubicBezTo>
                  <a:pt x="36933" y="4241044"/>
                  <a:pt x="39109" y="4235167"/>
                  <a:pt x="37356" y="4228644"/>
                </a:cubicBezTo>
                <a:cubicBezTo>
                  <a:pt x="41530" y="4217526"/>
                  <a:pt x="53227" y="4209759"/>
                  <a:pt x="50107" y="4193665"/>
                </a:cubicBezTo>
                <a:cubicBezTo>
                  <a:pt x="55406" y="4198550"/>
                  <a:pt x="50749" y="4175793"/>
                  <a:pt x="56192" y="4173105"/>
                </a:cubicBezTo>
                <a:cubicBezTo>
                  <a:pt x="60575" y="4171863"/>
                  <a:pt x="60184" y="4164671"/>
                  <a:pt x="61800" y="4159194"/>
                </a:cubicBezTo>
                <a:cubicBezTo>
                  <a:pt x="66276" y="4155290"/>
                  <a:pt x="70363" y="4127730"/>
                  <a:pt x="69720" y="4118135"/>
                </a:cubicBezTo>
                <a:cubicBezTo>
                  <a:pt x="65265" y="4091091"/>
                  <a:pt x="83289" y="4069336"/>
                  <a:pt x="80190" y="4047713"/>
                </a:cubicBezTo>
                <a:cubicBezTo>
                  <a:pt x="84682" y="4020435"/>
                  <a:pt x="92089" y="3998420"/>
                  <a:pt x="96666" y="3980780"/>
                </a:cubicBezTo>
                <a:cubicBezTo>
                  <a:pt x="98580" y="3977851"/>
                  <a:pt x="106155" y="3945259"/>
                  <a:pt x="107651" y="3941872"/>
                </a:cubicBezTo>
                <a:cubicBezTo>
                  <a:pt x="111761" y="3922504"/>
                  <a:pt x="112043" y="3930219"/>
                  <a:pt x="118444" y="3897465"/>
                </a:cubicBezTo>
                <a:cubicBezTo>
                  <a:pt x="124996" y="3869981"/>
                  <a:pt x="127657" y="3841768"/>
                  <a:pt x="134545" y="3811132"/>
                </a:cubicBezTo>
                <a:cubicBezTo>
                  <a:pt x="143817" y="3778601"/>
                  <a:pt x="141464" y="3759343"/>
                  <a:pt x="145381" y="3746540"/>
                </a:cubicBezTo>
                <a:cubicBezTo>
                  <a:pt x="156739" y="3719637"/>
                  <a:pt x="147664" y="3711291"/>
                  <a:pt x="146587" y="3670275"/>
                </a:cubicBezTo>
                <a:cubicBezTo>
                  <a:pt x="154134" y="3638754"/>
                  <a:pt x="151397" y="3605028"/>
                  <a:pt x="165690" y="3580981"/>
                </a:cubicBezTo>
                <a:cubicBezTo>
                  <a:pt x="164433" y="3577837"/>
                  <a:pt x="163639" y="3574469"/>
                  <a:pt x="163175" y="3570960"/>
                </a:cubicBezTo>
                <a:lnTo>
                  <a:pt x="162665" y="3560693"/>
                </a:lnTo>
                <a:lnTo>
                  <a:pt x="163299" y="3559743"/>
                </a:lnTo>
                <a:cubicBezTo>
                  <a:pt x="165039" y="3554949"/>
                  <a:pt x="165246" y="3551528"/>
                  <a:pt x="164777" y="3548721"/>
                </a:cubicBezTo>
                <a:lnTo>
                  <a:pt x="163708" y="3545693"/>
                </a:lnTo>
                <a:lnTo>
                  <a:pt x="164286" y="3537938"/>
                </a:lnTo>
                <a:cubicBezTo>
                  <a:pt x="164273" y="3532672"/>
                  <a:pt x="164261" y="3527407"/>
                  <a:pt x="164247" y="3522141"/>
                </a:cubicBezTo>
                <a:lnTo>
                  <a:pt x="165343" y="3519672"/>
                </a:lnTo>
                <a:lnTo>
                  <a:pt x="167001" y="3496604"/>
                </a:lnTo>
                <a:lnTo>
                  <a:pt x="167547" y="3496517"/>
                </a:lnTo>
                <a:cubicBezTo>
                  <a:pt x="168811" y="3495796"/>
                  <a:pt x="169814" y="3494272"/>
                  <a:pt x="170301" y="3491023"/>
                </a:cubicBezTo>
                <a:cubicBezTo>
                  <a:pt x="177219" y="3499391"/>
                  <a:pt x="173541" y="3490314"/>
                  <a:pt x="174371" y="3479998"/>
                </a:cubicBezTo>
                <a:cubicBezTo>
                  <a:pt x="185299" y="3490692"/>
                  <a:pt x="183023" y="3459350"/>
                  <a:pt x="190228" y="3457434"/>
                </a:cubicBezTo>
                <a:cubicBezTo>
                  <a:pt x="190591" y="3449617"/>
                  <a:pt x="191174" y="3441542"/>
                  <a:pt x="192016" y="3433411"/>
                </a:cubicBezTo>
                <a:lnTo>
                  <a:pt x="192663" y="3428691"/>
                </a:lnTo>
                <a:cubicBezTo>
                  <a:pt x="192706" y="3428676"/>
                  <a:pt x="192750" y="3428659"/>
                  <a:pt x="192793" y="3428643"/>
                </a:cubicBezTo>
                <a:cubicBezTo>
                  <a:pt x="193186" y="3427720"/>
                  <a:pt x="193494" y="3426206"/>
                  <a:pt x="193710" y="3423760"/>
                </a:cubicBezTo>
                <a:cubicBezTo>
                  <a:pt x="193753" y="3422535"/>
                  <a:pt x="193797" y="3421310"/>
                  <a:pt x="193839" y="3420085"/>
                </a:cubicBezTo>
                <a:lnTo>
                  <a:pt x="195094" y="3410930"/>
                </a:lnTo>
                <a:lnTo>
                  <a:pt x="196311" y="3408092"/>
                </a:lnTo>
                <a:lnTo>
                  <a:pt x="197928" y="3407419"/>
                </a:lnTo>
                <a:cubicBezTo>
                  <a:pt x="197912" y="3407119"/>
                  <a:pt x="197897" y="3406820"/>
                  <a:pt x="197881" y="3406520"/>
                </a:cubicBezTo>
                <a:cubicBezTo>
                  <a:pt x="196231" y="3399306"/>
                  <a:pt x="192821" y="3396220"/>
                  <a:pt x="204222" y="3391015"/>
                </a:cubicBezTo>
                <a:cubicBezTo>
                  <a:pt x="202162" y="3374996"/>
                  <a:pt x="208811" y="3373934"/>
                  <a:pt x="213950" y="3354361"/>
                </a:cubicBezTo>
                <a:cubicBezTo>
                  <a:pt x="211218" y="3344737"/>
                  <a:pt x="213619" y="3338360"/>
                  <a:pt x="217699" y="3332639"/>
                </a:cubicBezTo>
                <a:cubicBezTo>
                  <a:pt x="218717" y="3312409"/>
                  <a:pt x="225688" y="3295747"/>
                  <a:pt x="229963" y="3273935"/>
                </a:cubicBezTo>
                <a:cubicBezTo>
                  <a:pt x="228293" y="3248488"/>
                  <a:pt x="239257" y="3238943"/>
                  <a:pt x="243785" y="3215621"/>
                </a:cubicBezTo>
                <a:cubicBezTo>
                  <a:pt x="237893" y="3192522"/>
                  <a:pt x="253940" y="3201000"/>
                  <a:pt x="259175" y="3189909"/>
                </a:cubicBezTo>
                <a:lnTo>
                  <a:pt x="259988" y="3186579"/>
                </a:lnTo>
                <a:lnTo>
                  <a:pt x="259980" y="3177264"/>
                </a:lnTo>
                <a:lnTo>
                  <a:pt x="259609" y="3173723"/>
                </a:lnTo>
                <a:cubicBezTo>
                  <a:pt x="259490" y="3171299"/>
                  <a:pt x="259588" y="3169704"/>
                  <a:pt x="259848" y="3168622"/>
                </a:cubicBezTo>
                <a:lnTo>
                  <a:pt x="259971" y="3168508"/>
                </a:lnTo>
                <a:cubicBezTo>
                  <a:pt x="259969" y="3166907"/>
                  <a:pt x="259968" y="3165307"/>
                  <a:pt x="259966" y="3163706"/>
                </a:cubicBezTo>
                <a:cubicBezTo>
                  <a:pt x="259691" y="3155577"/>
                  <a:pt x="259171" y="3147642"/>
                  <a:pt x="258467" y="3140064"/>
                </a:cubicBezTo>
                <a:cubicBezTo>
                  <a:pt x="265286" y="3134408"/>
                  <a:pt x="258805" y="3106027"/>
                  <a:pt x="270990" y="3110288"/>
                </a:cubicBezTo>
                <a:cubicBezTo>
                  <a:pt x="270407" y="3100106"/>
                  <a:pt x="265565" y="3093497"/>
                  <a:pt x="273494" y="3097704"/>
                </a:cubicBezTo>
                <a:cubicBezTo>
                  <a:pt x="273534" y="3094376"/>
                  <a:pt x="274313" y="3092401"/>
                  <a:pt x="275456" y="3091047"/>
                </a:cubicBezTo>
                <a:lnTo>
                  <a:pt x="275980" y="3090672"/>
                </a:lnTo>
                <a:lnTo>
                  <a:pt x="274486" y="3068004"/>
                </a:lnTo>
                <a:lnTo>
                  <a:pt x="275226" y="3065087"/>
                </a:lnTo>
                <a:lnTo>
                  <a:pt x="273050" y="3050191"/>
                </a:lnTo>
                <a:cubicBezTo>
                  <a:pt x="272889" y="3047647"/>
                  <a:pt x="272728" y="3045103"/>
                  <a:pt x="272566" y="3042559"/>
                </a:cubicBezTo>
                <a:lnTo>
                  <a:pt x="271107" y="3040271"/>
                </a:lnTo>
                <a:cubicBezTo>
                  <a:pt x="270265" y="3037872"/>
                  <a:pt x="270006" y="3034528"/>
                  <a:pt x="271065" y="3029072"/>
                </a:cubicBezTo>
                <a:lnTo>
                  <a:pt x="271558" y="3027835"/>
                </a:lnTo>
                <a:cubicBezTo>
                  <a:pt x="270688" y="3024705"/>
                  <a:pt x="268559" y="2982922"/>
                  <a:pt x="268717" y="2964245"/>
                </a:cubicBezTo>
                <a:cubicBezTo>
                  <a:pt x="279502" y="2933904"/>
                  <a:pt x="269365" y="2949568"/>
                  <a:pt x="272511" y="2915772"/>
                </a:cubicBezTo>
                <a:cubicBezTo>
                  <a:pt x="272017" y="2877552"/>
                  <a:pt x="270125" y="2850992"/>
                  <a:pt x="270356" y="2825842"/>
                </a:cubicBezTo>
                <a:cubicBezTo>
                  <a:pt x="269433" y="2814032"/>
                  <a:pt x="268938" y="2727859"/>
                  <a:pt x="273897" y="2734957"/>
                </a:cubicBezTo>
                <a:cubicBezTo>
                  <a:pt x="264242" y="2698391"/>
                  <a:pt x="277769" y="2677127"/>
                  <a:pt x="274458" y="2636572"/>
                </a:cubicBezTo>
                <a:cubicBezTo>
                  <a:pt x="287792" y="2615986"/>
                  <a:pt x="275829" y="2626668"/>
                  <a:pt x="279157" y="2604260"/>
                </a:cubicBezTo>
                <a:cubicBezTo>
                  <a:pt x="279270" y="2587221"/>
                  <a:pt x="288019" y="2599786"/>
                  <a:pt x="288131" y="2582747"/>
                </a:cubicBezTo>
                <a:cubicBezTo>
                  <a:pt x="260352" y="2545890"/>
                  <a:pt x="290145" y="2525479"/>
                  <a:pt x="282516" y="2478755"/>
                </a:cubicBezTo>
                <a:lnTo>
                  <a:pt x="287359" y="2451804"/>
                </a:lnTo>
                <a:cubicBezTo>
                  <a:pt x="285426" y="2443087"/>
                  <a:pt x="285710" y="2414879"/>
                  <a:pt x="289577" y="2408801"/>
                </a:cubicBezTo>
                <a:cubicBezTo>
                  <a:pt x="290424" y="2402768"/>
                  <a:pt x="289064" y="2396183"/>
                  <a:pt x="293203" y="2392670"/>
                </a:cubicBezTo>
                <a:cubicBezTo>
                  <a:pt x="295637" y="2379564"/>
                  <a:pt x="301233" y="2349549"/>
                  <a:pt x="304183" y="2330165"/>
                </a:cubicBezTo>
                <a:cubicBezTo>
                  <a:pt x="298973" y="2319718"/>
                  <a:pt x="309550" y="2303314"/>
                  <a:pt x="310900" y="2276363"/>
                </a:cubicBezTo>
                <a:cubicBezTo>
                  <a:pt x="304874" y="2264930"/>
                  <a:pt x="311891" y="2258198"/>
                  <a:pt x="303909" y="2236310"/>
                </a:cubicBezTo>
                <a:cubicBezTo>
                  <a:pt x="304734" y="2235412"/>
                  <a:pt x="305502" y="2234293"/>
                  <a:pt x="306187" y="2232984"/>
                </a:cubicBezTo>
                <a:cubicBezTo>
                  <a:pt x="310170" y="2225381"/>
                  <a:pt x="310605" y="2213194"/>
                  <a:pt x="307158" y="2205763"/>
                </a:cubicBezTo>
                <a:cubicBezTo>
                  <a:pt x="296601" y="2170883"/>
                  <a:pt x="306474" y="2175442"/>
                  <a:pt x="304860" y="2145703"/>
                </a:cubicBezTo>
                <a:cubicBezTo>
                  <a:pt x="304314" y="2112090"/>
                  <a:pt x="314083" y="2134724"/>
                  <a:pt x="304273" y="2092533"/>
                </a:cubicBezTo>
                <a:cubicBezTo>
                  <a:pt x="308983" y="2088154"/>
                  <a:pt x="303590" y="2066396"/>
                  <a:pt x="301642" y="2057359"/>
                </a:cubicBezTo>
                <a:cubicBezTo>
                  <a:pt x="301720" y="2041038"/>
                  <a:pt x="313213" y="2032807"/>
                  <a:pt x="306736" y="2016105"/>
                </a:cubicBezTo>
                <a:cubicBezTo>
                  <a:pt x="312847" y="2019262"/>
                  <a:pt x="310007" y="1975377"/>
                  <a:pt x="316234" y="1983129"/>
                </a:cubicBezTo>
                <a:cubicBezTo>
                  <a:pt x="322177" y="1972692"/>
                  <a:pt x="313034" y="1967129"/>
                  <a:pt x="318238" y="1956745"/>
                </a:cubicBezTo>
                <a:cubicBezTo>
                  <a:pt x="319718" y="1944884"/>
                  <a:pt x="311423" y="1963350"/>
                  <a:pt x="311341" y="1950160"/>
                </a:cubicBezTo>
                <a:lnTo>
                  <a:pt x="323556" y="1879546"/>
                </a:lnTo>
                <a:cubicBezTo>
                  <a:pt x="320263" y="1869846"/>
                  <a:pt x="322312" y="1862247"/>
                  <a:pt x="326085" y="1854893"/>
                </a:cubicBezTo>
                <a:cubicBezTo>
                  <a:pt x="325955" y="1832625"/>
                  <a:pt x="332007" y="1812578"/>
                  <a:pt x="335058" y="1787684"/>
                </a:cubicBezTo>
                <a:cubicBezTo>
                  <a:pt x="331933" y="1760490"/>
                  <a:pt x="342400" y="1747069"/>
                  <a:pt x="345620" y="1720464"/>
                </a:cubicBezTo>
                <a:cubicBezTo>
                  <a:pt x="337355" y="1693643"/>
                  <a:pt x="360215" y="1703686"/>
                  <a:pt x="360760" y="1681196"/>
                </a:cubicBezTo>
                <a:cubicBezTo>
                  <a:pt x="353923" y="1644243"/>
                  <a:pt x="368449" y="1682451"/>
                  <a:pt x="368483" y="1625881"/>
                </a:cubicBezTo>
                <a:cubicBezTo>
                  <a:pt x="367181" y="1622619"/>
                  <a:pt x="369088" y="1615868"/>
                  <a:pt x="371077" y="1616704"/>
                </a:cubicBezTo>
                <a:cubicBezTo>
                  <a:pt x="371005" y="1604306"/>
                  <a:pt x="384453" y="1569256"/>
                  <a:pt x="383008" y="1551493"/>
                </a:cubicBezTo>
                <a:cubicBezTo>
                  <a:pt x="390598" y="1517303"/>
                  <a:pt x="381821" y="1500132"/>
                  <a:pt x="384834" y="1475233"/>
                </a:cubicBezTo>
                <a:cubicBezTo>
                  <a:pt x="393221" y="1446677"/>
                  <a:pt x="400498" y="1430031"/>
                  <a:pt x="418371" y="1380155"/>
                </a:cubicBezTo>
                <a:lnTo>
                  <a:pt x="469641" y="1210871"/>
                </a:lnTo>
                <a:cubicBezTo>
                  <a:pt x="507460" y="1148093"/>
                  <a:pt x="486915" y="1066841"/>
                  <a:pt x="489701" y="1028427"/>
                </a:cubicBezTo>
                <a:cubicBezTo>
                  <a:pt x="478454" y="1012506"/>
                  <a:pt x="490925" y="999600"/>
                  <a:pt x="486354" y="980383"/>
                </a:cubicBezTo>
                <a:cubicBezTo>
                  <a:pt x="483880" y="937629"/>
                  <a:pt x="471099" y="895192"/>
                  <a:pt x="479762" y="839699"/>
                </a:cubicBezTo>
                <a:cubicBezTo>
                  <a:pt x="444550" y="814685"/>
                  <a:pt x="465776" y="749644"/>
                  <a:pt x="445664" y="696545"/>
                </a:cubicBezTo>
                <a:cubicBezTo>
                  <a:pt x="441558" y="665722"/>
                  <a:pt x="459046" y="617297"/>
                  <a:pt x="440047" y="606615"/>
                </a:cubicBezTo>
                <a:cubicBezTo>
                  <a:pt x="451675" y="592509"/>
                  <a:pt x="432892" y="579307"/>
                  <a:pt x="431225" y="563889"/>
                </a:cubicBezTo>
                <a:cubicBezTo>
                  <a:pt x="438618" y="551582"/>
                  <a:pt x="432225" y="545475"/>
                  <a:pt x="430803" y="534294"/>
                </a:cubicBezTo>
                <a:cubicBezTo>
                  <a:pt x="435364" y="529230"/>
                  <a:pt x="435126" y="519767"/>
                  <a:pt x="429777" y="516548"/>
                </a:cubicBezTo>
                <a:cubicBezTo>
                  <a:pt x="417444" y="521116"/>
                  <a:pt x="423596" y="488251"/>
                  <a:pt x="415090" y="485808"/>
                </a:cubicBezTo>
                <a:cubicBezTo>
                  <a:pt x="413316" y="466733"/>
                  <a:pt x="424116" y="383903"/>
                  <a:pt x="410499" y="369873"/>
                </a:cubicBezTo>
                <a:cubicBezTo>
                  <a:pt x="404034" y="331308"/>
                  <a:pt x="425696" y="275570"/>
                  <a:pt x="425314" y="259180"/>
                </a:cubicBezTo>
                <a:cubicBezTo>
                  <a:pt x="450188" y="242918"/>
                  <a:pt x="384634" y="163766"/>
                  <a:pt x="383240" y="94173"/>
                </a:cubicBezTo>
                <a:cubicBezTo>
                  <a:pt x="385641" y="84795"/>
                  <a:pt x="385609" y="79782"/>
                  <a:pt x="379938" y="77267"/>
                </a:cubicBezTo>
                <a:cubicBezTo>
                  <a:pt x="378301" y="68220"/>
                  <a:pt x="376144" y="54774"/>
                  <a:pt x="373430" y="3885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Google Shape;105;g2553282d077_0_0">
            <a:extLst>
              <a:ext uri="{FF2B5EF4-FFF2-40B4-BE49-F238E27FC236}">
                <a16:creationId xmlns:a16="http://schemas.microsoft.com/office/drawing/2014/main" id="{747CF1DC-621E-AD49-D688-664CB4330B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57801" y="609600"/>
            <a:ext cx="6814457" cy="1322887"/>
          </a:xfrm>
          <a:prstGeom prst="rect">
            <a:avLst/>
          </a:prstGeom>
        </p:spPr>
        <p:txBody>
          <a:bodyPr spcFirstLastPara="1" lIns="91425" tIns="45700" rIns="91425" bIns="45700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BO" sz="3400" dirty="0" err="1"/>
              <a:t>Vers</a:t>
            </a:r>
            <a:r>
              <a:rPr lang="es-BO" sz="3400" dirty="0"/>
              <a:t> une </a:t>
            </a:r>
            <a:r>
              <a:rPr lang="es-BO" sz="3400" dirty="0" err="1"/>
              <a:t>ap</a:t>
            </a:r>
            <a:r>
              <a:rPr lang="fr-BE" sz="3400" dirty="0" err="1"/>
              <a:t>plication</a:t>
            </a:r>
            <a:r>
              <a:rPr lang="fr-BE" sz="3400" dirty="0"/>
              <a:t> plus rigoureuse de la législation</a:t>
            </a:r>
            <a:endParaRPr lang="es-BO" sz="3400" i="1" dirty="0"/>
          </a:p>
        </p:txBody>
      </p:sp>
      <p:sp>
        <p:nvSpPr>
          <p:cNvPr id="106" name="Google Shape;106;g2553282d077_0_0">
            <a:extLst>
              <a:ext uri="{FF2B5EF4-FFF2-40B4-BE49-F238E27FC236}">
                <a16:creationId xmlns:a16="http://schemas.microsoft.com/office/drawing/2014/main" id="{9AAEF6A7-5DB1-10F9-6B59-9C3D5F2EF7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192486" y="2046517"/>
            <a:ext cx="5985030" cy="4360973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457200" lvl="0" indent="-325755" algn="just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fr-FR" dirty="0" err="1"/>
              <a:t>Chlorpyrifos</a:t>
            </a:r>
            <a:r>
              <a:rPr lang="fr-FR" dirty="0"/>
              <a:t>: interdit en Allemagne 8 ans avant son interdiction UE (2019)</a:t>
            </a:r>
          </a:p>
          <a:p>
            <a:pPr marL="457200" lvl="0" indent="-325755" algn="just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endParaRPr lang="fr-FR" dirty="0"/>
          </a:p>
          <a:p>
            <a:pPr marL="457200" lvl="0" indent="-325755" algn="just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fr-FR" dirty="0"/>
              <a:t>Néonicotinoïdes: restrictions</a:t>
            </a:r>
          </a:p>
          <a:p>
            <a:pPr marL="131445" lvl="0" indent="0" algn="just" rtl="0">
              <a:spcBef>
                <a:spcPts val="1000"/>
              </a:spcBef>
              <a:spcAft>
                <a:spcPts val="0"/>
              </a:spcAft>
              <a:buSzPct val="64285"/>
              <a:buNone/>
            </a:pPr>
            <a:r>
              <a:rPr lang="fr-FR" dirty="0"/>
              <a:t>    importantes en France dès 1995</a:t>
            </a:r>
          </a:p>
          <a:p>
            <a:pPr marL="457200" lvl="0" indent="-325755" algn="just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endParaRPr lang="fr-FR" dirty="0"/>
          </a:p>
          <a:p>
            <a:pPr marL="457200" lvl="0" indent="-325755" algn="just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fr-FR" dirty="0"/>
              <a:t>Suède: très peu d’insecticides autorisés</a:t>
            </a:r>
          </a:p>
          <a:p>
            <a:pPr marL="131445" lvl="0" indent="0" algn="just" rtl="0">
              <a:spcBef>
                <a:spcPts val="1000"/>
              </a:spcBef>
              <a:spcAft>
                <a:spcPts val="0"/>
              </a:spcAft>
              <a:buSzPct val="64285"/>
              <a:buNone/>
            </a:pPr>
            <a:endParaRPr lang="en-GB" sz="2600" dirty="0"/>
          </a:p>
        </p:txBody>
      </p:sp>
      <p:sp>
        <p:nvSpPr>
          <p:cNvPr id="107" name="Google Shape;107;g2553282d077_0_0">
            <a:extLst>
              <a:ext uri="{FF2B5EF4-FFF2-40B4-BE49-F238E27FC236}">
                <a16:creationId xmlns:a16="http://schemas.microsoft.com/office/drawing/2014/main" id="{14039813-79A6-1800-4F60-539410362B3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BO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 marL="0" lvl="0" indent="0" rtl="0">
                <a:spcBef>
                  <a:spcPts val="0"/>
                </a:spcBef>
                <a:spcAft>
                  <a:spcPts val="60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5</a:t>
            </a:fld>
            <a:endParaRPr lang="en-GB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 descr="A blue and yellow flag&#10;&#10;Description automatically generated">
            <a:extLst>
              <a:ext uri="{FF2B5EF4-FFF2-40B4-BE49-F238E27FC236}">
                <a16:creationId xmlns:a16="http://schemas.microsoft.com/office/drawing/2014/main" id="{A3357048-C2A9-F4FF-9111-B9E427B69FCD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96206" y="5021658"/>
            <a:ext cx="2736000" cy="1656000"/>
          </a:xfrm>
          <a:prstGeom prst="rect">
            <a:avLst/>
          </a:prstGeom>
        </p:spPr>
      </p:pic>
      <p:pic>
        <p:nvPicPr>
          <p:cNvPr id="6" name="Picture 5" descr="A red white and blue flag&#10;&#10;Description automatically generated">
            <a:extLst>
              <a:ext uri="{FF2B5EF4-FFF2-40B4-BE49-F238E27FC236}">
                <a16:creationId xmlns:a16="http://schemas.microsoft.com/office/drawing/2014/main" id="{E1DBA9B0-2973-E2E4-2D01-B8620186EC35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41602" y="3183440"/>
            <a:ext cx="2736000" cy="1656000"/>
          </a:xfrm>
          <a:prstGeom prst="rect">
            <a:avLst/>
          </a:prstGeom>
        </p:spPr>
      </p:pic>
      <p:pic>
        <p:nvPicPr>
          <p:cNvPr id="8" name="Picture 7" descr="A red yellow and black flag&#10;&#10;Description automatically generated">
            <a:extLst>
              <a:ext uri="{FF2B5EF4-FFF2-40B4-BE49-F238E27FC236}">
                <a16:creationId xmlns:a16="http://schemas.microsoft.com/office/drawing/2014/main" id="{AD326AD5-7841-F701-0CCB-E9A82F311A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867" y="1343872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6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>
          <a:extLst>
            <a:ext uri="{FF2B5EF4-FFF2-40B4-BE49-F238E27FC236}">
              <a16:creationId xmlns:a16="http://schemas.microsoft.com/office/drawing/2014/main" id="{6F37D8EE-6B3D-4D09-BA62-B9DB225196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553282d077_0_0">
            <a:extLst>
              <a:ext uri="{FF2B5EF4-FFF2-40B4-BE49-F238E27FC236}">
                <a16:creationId xmlns:a16="http://schemas.microsoft.com/office/drawing/2014/main" id="{A076890D-444F-130A-7971-DF4D007B79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BO" sz="3800" dirty="0" err="1"/>
              <a:t>Conclusions</a:t>
            </a:r>
            <a:endParaRPr sz="3800" dirty="0"/>
          </a:p>
        </p:txBody>
      </p:sp>
      <p:sp>
        <p:nvSpPr>
          <p:cNvPr id="106" name="Google Shape;106;g2553282d077_0_0">
            <a:extLst>
              <a:ext uri="{FF2B5EF4-FFF2-40B4-BE49-F238E27FC236}">
                <a16:creationId xmlns:a16="http://schemas.microsoft.com/office/drawing/2014/main" id="{C170DD4E-5559-4DB5-864E-8920EF0B674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6550" y="1794800"/>
            <a:ext cx="10597250" cy="4163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5755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GB" sz="2600" dirty="0" err="1"/>
              <a:t>Outils</a:t>
            </a:r>
            <a:r>
              <a:rPr lang="en-GB" sz="2600" dirty="0"/>
              <a:t> </a:t>
            </a:r>
            <a:r>
              <a:rPr lang="en-GB" sz="2600" dirty="0" err="1"/>
              <a:t>législatifs</a:t>
            </a:r>
            <a:r>
              <a:rPr lang="en-GB" sz="2600" dirty="0"/>
              <a:t>: SUD, directive cadre sur </a:t>
            </a:r>
            <a:r>
              <a:rPr lang="en-GB" sz="2600" dirty="0" err="1"/>
              <a:t>l’eau</a:t>
            </a:r>
            <a:r>
              <a:rPr lang="en-GB" sz="2600" dirty="0"/>
              <a:t>, reg. 1107/2009/EC</a:t>
            </a:r>
          </a:p>
          <a:p>
            <a:pPr marL="457200" lvl="0" indent="-325755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GB" sz="2600" dirty="0"/>
              <a:t>Jurisprudence </a:t>
            </a:r>
            <a:r>
              <a:rPr lang="en-GB" sz="2600" dirty="0" err="1"/>
              <a:t>favorable</a:t>
            </a:r>
            <a:r>
              <a:rPr lang="en-GB" sz="2600" dirty="0"/>
              <a:t> à </a:t>
            </a:r>
            <a:r>
              <a:rPr lang="en-GB" sz="2600" dirty="0" err="1"/>
              <a:t>une</a:t>
            </a:r>
            <a:r>
              <a:rPr lang="en-GB" sz="2600" dirty="0"/>
              <a:t> </a:t>
            </a:r>
            <a:r>
              <a:rPr lang="en-GB" sz="2600" dirty="0" err="1"/>
              <a:t>approche</a:t>
            </a:r>
            <a:r>
              <a:rPr lang="en-GB" sz="2600" dirty="0"/>
              <a:t> plus </a:t>
            </a:r>
            <a:r>
              <a:rPr lang="en-GB" sz="2600" dirty="0" err="1"/>
              <a:t>volontariste</a:t>
            </a:r>
            <a:endParaRPr lang="en-GB" sz="2600" dirty="0"/>
          </a:p>
          <a:p>
            <a:pPr marL="457200" lvl="0" indent="-325755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GB" sz="2600" dirty="0" err="1"/>
              <a:t>Soutien</a:t>
            </a:r>
            <a:r>
              <a:rPr lang="en-GB" sz="2600" dirty="0"/>
              <a:t> </a:t>
            </a:r>
            <a:r>
              <a:rPr lang="en-GB" sz="2600" dirty="0" err="1"/>
              <a:t>juridique</a:t>
            </a:r>
            <a:r>
              <a:rPr lang="en-GB" sz="2600" dirty="0"/>
              <a:t> important pour </a:t>
            </a:r>
            <a:r>
              <a:rPr lang="en-GB" sz="2600" dirty="0" err="1"/>
              <a:t>éviter</a:t>
            </a:r>
            <a:r>
              <a:rPr lang="en-GB" sz="2600" dirty="0"/>
              <a:t> des revers</a:t>
            </a:r>
          </a:p>
          <a:p>
            <a:pPr marL="457200" lvl="0" indent="-325755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GB" sz="2600" dirty="0"/>
              <a:t>Communication </a:t>
            </a:r>
            <a:r>
              <a:rPr lang="en-GB" sz="2600" dirty="0" err="1"/>
              <a:t>vers</a:t>
            </a:r>
            <a:r>
              <a:rPr lang="en-GB" sz="2600" dirty="0"/>
              <a:t> </a:t>
            </a:r>
            <a:r>
              <a:rPr lang="en-GB" sz="2600" dirty="0" err="1"/>
              <a:t>différents</a:t>
            </a:r>
            <a:r>
              <a:rPr lang="en-GB" sz="2600" dirty="0"/>
              <a:t> publics </a:t>
            </a:r>
            <a:r>
              <a:rPr lang="en-GB" sz="2600" dirty="0" err="1"/>
              <a:t>primordiale</a:t>
            </a:r>
            <a:r>
              <a:rPr lang="en-GB" sz="2600" dirty="0"/>
              <a:t> (</a:t>
            </a:r>
            <a:r>
              <a:rPr lang="en-GB" sz="2600" dirty="0" err="1"/>
              <a:t>agriculteurs</a:t>
            </a:r>
            <a:r>
              <a:rPr lang="en-GB" sz="2600" dirty="0"/>
              <a:t>, </a:t>
            </a:r>
            <a:r>
              <a:rPr lang="en-GB" sz="2600" dirty="0" err="1"/>
              <a:t>riverains</a:t>
            </a:r>
            <a:r>
              <a:rPr lang="en-GB" sz="2600" dirty="0"/>
              <a:t>, </a:t>
            </a:r>
            <a:r>
              <a:rPr lang="en-GB" sz="2600" dirty="0" err="1"/>
              <a:t>citoyens</a:t>
            </a:r>
            <a:r>
              <a:rPr lang="en-GB" sz="2600" dirty="0"/>
              <a:t>, administrations): </a:t>
            </a:r>
            <a:r>
              <a:rPr lang="en-GB" sz="2600" dirty="0" err="1"/>
              <a:t>améliorer</a:t>
            </a:r>
            <a:r>
              <a:rPr lang="en-GB" sz="2600" dirty="0"/>
              <a:t> la santé des </a:t>
            </a:r>
            <a:r>
              <a:rPr lang="en-GB" sz="2600" dirty="0" err="1"/>
              <a:t>citoyens</a:t>
            </a:r>
            <a:r>
              <a:rPr lang="en-GB" sz="2600" dirty="0"/>
              <a:t>, la </a:t>
            </a:r>
            <a:r>
              <a:rPr lang="en-GB" sz="2600" dirty="0" err="1"/>
              <a:t>qualité</a:t>
            </a:r>
            <a:r>
              <a:rPr lang="en-GB" sz="2600" dirty="0"/>
              <a:t> de </a:t>
            </a:r>
            <a:r>
              <a:rPr lang="en-GB" sz="2600" dirty="0" err="1"/>
              <a:t>l’environnement</a:t>
            </a:r>
            <a:r>
              <a:rPr lang="en-GB" sz="2600" dirty="0"/>
              <a:t> tout </a:t>
            </a:r>
            <a:r>
              <a:rPr lang="en-GB" sz="2600" dirty="0" err="1"/>
              <a:t>en</a:t>
            </a:r>
            <a:r>
              <a:rPr lang="en-GB" sz="2600" dirty="0"/>
              <a:t> </a:t>
            </a:r>
            <a:r>
              <a:rPr lang="en-GB" sz="2600" dirty="0" err="1"/>
              <a:t>soutenant</a:t>
            </a:r>
            <a:r>
              <a:rPr lang="en-GB" sz="2600" dirty="0"/>
              <a:t> </a:t>
            </a:r>
            <a:r>
              <a:rPr lang="en-GB" sz="2600" dirty="0" err="1"/>
              <a:t>nos</a:t>
            </a:r>
            <a:r>
              <a:rPr lang="en-GB" sz="2600" dirty="0"/>
              <a:t> </a:t>
            </a:r>
            <a:r>
              <a:rPr lang="en-GB" sz="2600" dirty="0" err="1"/>
              <a:t>agriculteurs</a:t>
            </a:r>
            <a:r>
              <a:rPr lang="en-GB" sz="2600" dirty="0"/>
              <a:t> dans la transition </a:t>
            </a:r>
            <a:r>
              <a:rPr lang="en-GB" sz="2600" dirty="0" err="1"/>
              <a:t>agroécologique</a:t>
            </a:r>
            <a:r>
              <a:rPr lang="en-GB" sz="2600" dirty="0"/>
              <a:t>.</a:t>
            </a:r>
          </a:p>
          <a:p>
            <a:pPr marL="131445" lvl="0" indent="0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4285"/>
              <a:buNone/>
            </a:pPr>
            <a:endParaRPr lang="en-GB" sz="2600" dirty="0"/>
          </a:p>
          <a:p>
            <a:pPr marL="457200" lvl="0" indent="-325755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endParaRPr lang="en-GB" sz="2600" dirty="0"/>
          </a:p>
          <a:p>
            <a:pPr marL="457200" lvl="0" indent="-325755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endParaRPr lang="en-GB" sz="2600" dirty="0"/>
          </a:p>
          <a:p>
            <a:pPr marL="457200" lvl="0" indent="-325755" algn="just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endParaRPr sz="2600" dirty="0"/>
          </a:p>
        </p:txBody>
      </p:sp>
      <p:sp>
        <p:nvSpPr>
          <p:cNvPr id="107" name="Google Shape;107;g2553282d077_0_0">
            <a:extLst>
              <a:ext uri="{FF2B5EF4-FFF2-40B4-BE49-F238E27FC236}">
                <a16:creationId xmlns:a16="http://schemas.microsoft.com/office/drawing/2014/main" id="{23271E92-5F68-1878-3982-84871953D7A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BO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202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" name="Google Shape;32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3"/>
          <p:cNvSpPr txBox="1">
            <a:spLocks noGrp="1"/>
          </p:cNvSpPr>
          <p:nvPr>
            <p:ph type="title"/>
          </p:nvPr>
        </p:nvSpPr>
        <p:spPr>
          <a:xfrm>
            <a:off x="838200" y="264727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s-BO" dirty="0" err="1">
                <a:latin typeface="Arial"/>
                <a:ea typeface="Arial"/>
                <a:cs typeface="Arial"/>
                <a:sym typeface="Arial"/>
              </a:rPr>
              <a:t>Merci</a:t>
            </a:r>
            <a:r>
              <a:rPr lang="es-BO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BO" dirty="0" err="1">
                <a:latin typeface="Arial"/>
                <a:ea typeface="Arial"/>
                <a:cs typeface="Arial"/>
                <a:sym typeface="Arial"/>
              </a:rPr>
              <a:t>pour</a:t>
            </a:r>
            <a:r>
              <a:rPr lang="es-BO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BO" dirty="0" err="1">
                <a:latin typeface="Arial"/>
                <a:ea typeface="Arial"/>
                <a:cs typeface="Arial"/>
                <a:sym typeface="Arial"/>
              </a:rPr>
              <a:t>votre</a:t>
            </a:r>
            <a:r>
              <a:rPr lang="es-BO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BO" dirty="0" err="1">
                <a:latin typeface="Arial"/>
                <a:ea typeface="Arial"/>
                <a:cs typeface="Arial"/>
                <a:sym typeface="Arial"/>
              </a:rPr>
              <a:t>attention</a:t>
            </a:r>
            <a:endParaRPr dirty="0"/>
          </a:p>
        </p:txBody>
      </p:sp>
      <p:sp>
        <p:nvSpPr>
          <p:cNvPr id="327" name="Google Shape;32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BO"/>
              <a:t>7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304</Words>
  <Application>Microsoft Office PowerPoint</Application>
  <PresentationFormat>Grand écran</PresentationFormat>
  <Paragraphs>48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Aptos</vt:lpstr>
      <vt:lpstr>Arial</vt:lpstr>
      <vt:lpstr>Calibri</vt:lpstr>
      <vt:lpstr>Office Theme</vt:lpstr>
      <vt:lpstr>Pesticides: s’inspirer de nos voisins  </vt:lpstr>
      <vt:lpstr>Lieux publics: la Belgique source d’inspiration</vt:lpstr>
      <vt:lpstr>Danemark: protection de l’or bleu</vt:lpstr>
      <vt:lpstr>Luxembourg: la PAC en soutien aux alternatives</vt:lpstr>
      <vt:lpstr>Vers une application plus rigoureuse de la législation</vt:lpstr>
      <vt:lpstr>Conclusions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AGM 2023  Pesticide Masterclass</dc:title>
  <dc:creator>Anaí Ballivián Ascarrunz</dc:creator>
  <cp:lastModifiedBy>Virginie Pissoort</cp:lastModifiedBy>
  <cp:revision>4</cp:revision>
  <dcterms:created xsi:type="dcterms:W3CDTF">2022-04-06T07:59:21Z</dcterms:created>
  <dcterms:modified xsi:type="dcterms:W3CDTF">2025-01-20T12:25:52Z</dcterms:modified>
</cp:coreProperties>
</file>